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3" r:id="rId4"/>
    <p:sldId id="302" r:id="rId5"/>
    <p:sldId id="291" r:id="rId6"/>
    <p:sldId id="292" r:id="rId7"/>
    <p:sldId id="304" r:id="rId8"/>
    <p:sldId id="305" r:id="rId9"/>
    <p:sldId id="293" r:id="rId10"/>
    <p:sldId id="257" r:id="rId11"/>
    <p:sldId id="260" r:id="rId12"/>
    <p:sldId id="258" r:id="rId13"/>
    <p:sldId id="300" r:id="rId14"/>
    <p:sldId id="294" r:id="rId15"/>
    <p:sldId id="295" r:id="rId16"/>
    <p:sldId id="296" r:id="rId17"/>
    <p:sldId id="297" r:id="rId18"/>
    <p:sldId id="299" r:id="rId19"/>
    <p:sldId id="29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0F267C-3FD3-4CF0-9A8C-B22E0302DD88}" v="651" dt="2024-03-12T10:58:26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xRRVsZedjU?feature=oembed" TargetMode="Externa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HRtxxo9HWU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мамці\19026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3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10989" y="201414"/>
            <a:ext cx="3741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</a:t>
            </a:r>
            <a:r>
              <a:rPr lang="ru-RU" sz="5400" dirty="0"/>
              <a:t>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уроку: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1572" y="1556792"/>
            <a:ext cx="78820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4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Виготовлення</a:t>
            </a:r>
            <a:r>
              <a:rPr lang="ru-RU" sz="4400" dirty="0"/>
              <a:t> </a:t>
            </a:r>
            <a:r>
              <a:rPr lang="ru-RU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en-US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’</a:t>
            </a:r>
            <a:r>
              <a:rPr lang="ru-RU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яко</a:t>
            </a:r>
            <a:r>
              <a:rPr lang="uk-UA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ї</a:t>
            </a:r>
            <a:r>
              <a:rPr lang="ru-RU" sz="4400" dirty="0"/>
              <a:t> </a:t>
            </a:r>
          </a:p>
          <a:p>
            <a:pPr algn="ctr"/>
            <a:r>
              <a:rPr lang="uk-UA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іграшки</a:t>
            </a:r>
            <a:r>
              <a:rPr lang="ru-RU" sz="4400" dirty="0"/>
              <a:t> </a:t>
            </a:r>
            <a:r>
              <a:rPr lang="uk-UA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«Поважний слон»</a:t>
            </a:r>
            <a:r>
              <a:rPr lang="uk-UA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61C19D-46AE-47EF-9A56-5C6AED304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193494"/>
            <a:ext cx="4366205" cy="346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Мультимедіа з Інтернету 9" title="Дизайн і технології 4 клас Урок 24 Поважний слон#відеоурок #дистанційненавчання #онлайннавчання">
            <a:hlinkClick r:id="" action="ppaction://media"/>
            <a:extLst>
              <a:ext uri="{FF2B5EF4-FFF2-40B4-BE49-F238E27FC236}">
                <a16:creationId xmlns:a16="http://schemas.microsoft.com/office/drawing/2014/main" id="{7AB42862-33F0-43A4-9104-A634E8B2E95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3608" y="1217251"/>
            <a:ext cx="7056784" cy="5293052"/>
          </a:xfrm>
          <a:prstGeom prst="rect">
            <a:avLst/>
          </a:prstGeom>
        </p:spPr>
      </p:pic>
      <p:pic>
        <p:nvPicPr>
          <p:cNvPr id="4" name="Picture 3" descr="C:\Users\admin\Desktop\мамці\190268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D93314-316A-46B8-89ED-6A1FA3ACD46D}"/>
              </a:ext>
            </a:extLst>
          </p:cNvPr>
          <p:cNvSpPr txBox="1"/>
          <p:nvPr/>
        </p:nvSpPr>
        <p:spPr>
          <a:xfrm>
            <a:off x="1331640" y="-17140"/>
            <a:ext cx="63136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B5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Перегляд відео м’якої іграшки з шкарпетки</a:t>
            </a:r>
            <a:endParaRPr lang="uk-UA" sz="3600" dirty="0"/>
          </a:p>
        </p:txBody>
      </p:sp>
      <p:pic>
        <p:nvPicPr>
          <p:cNvPr id="11" name="Мультимедіа з Інтернету 10" title="Дизайн і технології 4 клас Урок 24 Поважний слон#відеоурок #дистанційненавчання #онлайннавчання">
            <a:hlinkClick r:id="" action="ppaction://media"/>
            <a:extLst>
              <a:ext uri="{FF2B5EF4-FFF2-40B4-BE49-F238E27FC236}">
                <a16:creationId xmlns:a16="http://schemas.microsoft.com/office/drawing/2014/main" id="{86397FC5-9346-4189-AC98-CD2A3FF49F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3608" y="1217251"/>
            <a:ext cx="6886624" cy="516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мамці\19026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9863" y="612497"/>
            <a:ext cx="6744273" cy="5970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uk-UA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Повторення правил безпечної поведінки під час роботи з ножицями і голками: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12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Вчитель нагадує: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 час роботи з ножицями важливо не поспішати, щоб не порізатися.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Голка завжди повинна бути в руках, а не на столі або підлозі, щоб уникнути поранень.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 час шиття потрібно бути дуже обережними, щоб не проколоти руку або пальці.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345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мамці\19026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80113" y="281554"/>
            <a:ext cx="32403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/>
              <a:t>Шов «</a:t>
            </a:r>
            <a:r>
              <a:rPr lang="ru-RU" sz="3200" dirty="0" err="1"/>
              <a:t>Уперед</a:t>
            </a:r>
            <a:r>
              <a:rPr lang="ru-RU" sz="3200" dirty="0"/>
              <a:t> </a:t>
            </a:r>
          </a:p>
          <a:p>
            <a:pPr algn="ctr"/>
            <a:r>
              <a:rPr lang="ru-RU" sz="3200" dirty="0" err="1"/>
              <a:t>голкою</a:t>
            </a:r>
            <a:r>
              <a:rPr lang="ru-RU" sz="3200" dirty="0"/>
              <a:t>»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8682" y="1783323"/>
            <a:ext cx="240322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Шов «Назад </a:t>
            </a:r>
          </a:p>
          <a:p>
            <a:pPr algn="ctr"/>
            <a:r>
              <a:rPr lang="ru-RU" sz="3200" dirty="0" err="1"/>
              <a:t>голкою</a:t>
            </a:r>
            <a:r>
              <a:rPr lang="ru-RU" sz="3200" dirty="0"/>
              <a:t>»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90163" y="4013775"/>
            <a:ext cx="28641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/>
              <a:t>Петельний</a:t>
            </a:r>
            <a:r>
              <a:rPr lang="ru-RU" sz="3200" dirty="0"/>
              <a:t> шов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55913" y="5871988"/>
            <a:ext cx="26983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/>
              <a:t>Потайний</a:t>
            </a:r>
            <a:r>
              <a:rPr lang="ru-RU" sz="3200" dirty="0"/>
              <a:t> шов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Рисунок 9" descr="http://home.liferus.ru/content/1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39" y="465154"/>
            <a:ext cx="3571768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home.liferus.ru/content/7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39" y="1416784"/>
            <a:ext cx="3571768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studio-vanilla.ru/sites/default/files/styles/large/public/%D0%BD%D0%B0%D0%B7%D0%B0%D0%B4%20%D0%B8%D0%B3%D0%BB%D1%83_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84" y="3429000"/>
            <a:ext cx="357176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i49.fastpic.ru/big/2012/1208/14/9d651b878ecbaedd29256f67bc554d1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38" y="5540489"/>
            <a:ext cx="3571768" cy="124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08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E61B563-A4B2-5783-81AF-A2A053D74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52229"/>
            <a:ext cx="9144000" cy="1519356"/>
            <a:chOff x="0" y="-29768"/>
            <a:chExt cx="12202174" cy="1519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633BBC-8C60-7DC4-F0CC-CE3225109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C98078-F2A2-725C-ED61-320B63B6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CD4C03-24F0-57A9-530E-8F2ABABDC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6469-4A88-8718-3C39-CE0DB369B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09902"/>
            <a:ext cx="5193019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</a:rPr>
              <a:t>Виготовимо кумедного слоника зі шкарпетки за зразком</a:t>
            </a: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4" name="Объект 3" descr="Изображение выглядит как мультфильм, Мягкая игрушка, плюш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2F8F57B-D017-0EAA-C4B1-EE1B82420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203" b="8578"/>
          <a:stretch/>
        </p:blipFill>
        <p:spPr>
          <a:xfrm>
            <a:off x="20" y="10"/>
            <a:ext cx="9143979" cy="53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1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01FC9-453C-36EF-1999-345A81C8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08" y="292647"/>
            <a:ext cx="3309016" cy="6135771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742950" indent="-742950" algn="r">
              <a:lnSpc>
                <a:spcPct val="90000"/>
              </a:lnSpc>
              <a:buAutoNum type="arabicPeriod"/>
            </a:pPr>
            <a:r>
              <a:rPr lang="en-US" sz="3200" b="1" dirty="0" err="1">
                <a:solidFill>
                  <a:srgbClr val="FFFFFF"/>
                </a:solidFill>
              </a:rPr>
              <a:t>Зі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с.45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виріжте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шаблон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вуха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3200" dirty="0"/>
            </a:br>
            <a:br>
              <a:rPr lang="en-US" sz="3200" dirty="0"/>
            </a:b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Розкладіть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шкартпетку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Скачайте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дві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невеликі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ватяні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кульки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підготуйте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дві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резинки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endParaRPr lang="en-US" sz="2400" b="1" kern="1200" dirty="0">
              <a:solidFill>
                <a:srgbClr val="FFFFFF"/>
              </a:solidFill>
              <a:latin typeface="+mj-lt"/>
              <a:cs typeface="Calibri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2E45E3B-73ED-FFC0-B6F0-CFBF14E3E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802292"/>
            <a:ext cx="4206240" cy="520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1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Объект 3" descr="Изображение выглядит как мультфильм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8D143F3-4C60-305A-3783-F17C8A51C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213" y="555625"/>
            <a:ext cx="3595688" cy="4629150"/>
          </a:xfrm>
        </p:spPr>
      </p:pic>
      <p:pic>
        <p:nvPicPr>
          <p:cNvPr id="6" name="Рисунок 5" descr="Изображение выглядит как мультфильм, Детское искусство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8A71436-5CF9-CA9C-2DA0-6725A9C3E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988" y="555625"/>
            <a:ext cx="3351213" cy="46291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A07E8-7520-5759-EB35-F4D30FD6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58141"/>
            <a:ext cx="78867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Розмістить ватяні кульки праворуч та ліворуч у нижній частині шкарпетки. Закріпить їх резинками та наповніть шкарпетку більшим шматком вати.</a:t>
            </a:r>
          </a:p>
        </p:txBody>
      </p:sp>
    </p:spTree>
    <p:extLst>
      <p:ext uri="{BB962C8B-B14F-4D97-AF65-F5344CB8AC3E}">
        <p14:creationId xmlns:p14="http://schemas.microsoft.com/office/powerpoint/2010/main" val="2984248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EAB62-BD1D-08DD-1F71-A024EAEF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1" y="891652"/>
            <a:ext cx="3309016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 Знову скачайте дві ватяні кульки та розмісти їх у шкарпетці біля "п'ятки". Закріпить резинками.</a:t>
            </a:r>
            <a:endParaRPr lang="en-US" sz="2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Объект 3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EA9338-85E5-F751-2180-F6E7AEB6A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2643" y="457199"/>
            <a:ext cx="3804953" cy="58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5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05186-67EC-02D2-4B59-62B5F3E2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1" y="891652"/>
            <a:ext cx="3309016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5. Наповніть ватою "п'ятку". Це - голова слоника. Стежте, щоб вона була кругленькою. Закріпить резинками верхню та нижню частини "хобота".</a:t>
            </a:r>
            <a:endParaRPr lang="en-US" sz="2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Объект 3" descr="Изображение выглядит как мультфильм, Мягкая игрушка, плюш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54864194-7328-89DB-B7B8-A5C62B159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475597"/>
            <a:ext cx="4206240" cy="586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61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id="{0F122BF3-D107-47E9-2F7B-E060B577A6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2788" y="1844675"/>
            <a:ext cx="4191000" cy="4449763"/>
          </a:xfrm>
        </p:spPr>
      </p:pic>
      <p:pic>
        <p:nvPicPr>
          <p:cNvPr id="6" name="Объект 5" descr="Изображение выглядит как мультфильм, ткань, полотенце&#10;&#10;Автоматически созданное описание">
            <a:extLst>
              <a:ext uri="{FF2B5EF4-FFF2-40B4-BE49-F238E27FC236}">
                <a16:creationId xmlns:a16="http://schemas.microsoft.com/office/drawing/2014/main" id="{5C4D5AF6-D9DA-3DCD-A69D-39FE909138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3638" y="1844675"/>
            <a:ext cx="3454400" cy="444976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E5EE9-B93F-AD96-64DF-6A8839E0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6. 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Виріжте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шаблоном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вуха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потреби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можете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їх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зменшити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чи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збільшити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 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Пришийте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вуха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lang="en-US" sz="2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90000"/>
              </a:lnSpc>
            </a:pPr>
            <a:endParaRPr lang="en-US" sz="2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6095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CF77D-DFAD-E280-E5BB-8C9DB7900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7.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Приклейте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очі</a:t>
            </a:r>
            <a:r>
              <a:rPr lang="uk-UA" sz="2700" b="1" dirty="0">
                <a:solidFill>
                  <a:srgbClr val="FFFFFF"/>
                </a:solidFill>
              </a:rPr>
              <a:t> або </a:t>
            </a:r>
            <a:r>
              <a:rPr lang="uk-UA" sz="2700" b="1" dirty="0" err="1">
                <a:solidFill>
                  <a:srgbClr val="FFFFFF"/>
                </a:solidFill>
              </a:rPr>
              <a:t>пришийте</a:t>
            </a:r>
            <a:r>
              <a:rPr lang="uk-UA" sz="2700" b="1" dirty="0">
                <a:solidFill>
                  <a:srgbClr val="FFFFFF"/>
                </a:solidFill>
              </a:rPr>
              <a:t>,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намалюйте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брівки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Можете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почепити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краватку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endParaRPr lang="en-US" sz="2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Объект 3" descr="Изображение выглядит как мультфильм, плюш, Мягкая игрушк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6E25C7B-B80F-AC15-5A0A-C64CDA63E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492" y="467208"/>
            <a:ext cx="4575968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5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792" y="-1"/>
            <a:ext cx="916946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31469" y="-3"/>
            <a:ext cx="8829202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400" y="0"/>
            <a:ext cx="2717530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1906" y="-3"/>
            <a:ext cx="9175185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505509" y="212908"/>
            <a:ext cx="6861931" cy="6448394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269287" y="1712598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4490110"/>
            <a:ext cx="9163282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7AF931-1E7A-4BAD-83BE-1F8D915230B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8"/>
          <a:stretch/>
        </p:blipFill>
        <p:spPr bwMode="auto">
          <a:xfrm>
            <a:off x="343708" y="328390"/>
            <a:ext cx="8475862" cy="6217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766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792" y="-1"/>
            <a:ext cx="916946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31469" y="-3"/>
            <a:ext cx="8829202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400" y="0"/>
            <a:ext cx="2717530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1906" y="-3"/>
            <a:ext cx="9175185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505509" y="212908"/>
            <a:ext cx="6861931" cy="6448394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269287" y="1712598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4490110"/>
            <a:ext cx="9163282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918F83-D13E-4D21-B0BA-7D9FA30A1878}"/>
              </a:ext>
            </a:extLst>
          </p:cNvPr>
          <p:cNvSpPr txBox="1"/>
          <p:nvPr/>
        </p:nvSpPr>
        <p:spPr>
          <a:xfrm>
            <a:off x="328861" y="1513209"/>
            <a:ext cx="56750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/>
            <a:r>
              <a:rPr lang="uk-UA" sz="32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3200" b="1" u="sng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Самоналаштування</a:t>
            </a:r>
            <a:r>
              <a:rPr lang="uk-UA" sz="32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uk-UA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800"/>
            <a:r>
              <a:rPr lang="uk-UA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Покладіть руки на парту, закрийте очі та промовляйте </a:t>
            </a:r>
          </a:p>
          <a:p>
            <a:pPr marL="50800"/>
            <a:r>
              <a:rPr lang="uk-UA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        Я зможу сьогодні добре працювати на </a:t>
            </a:r>
            <a:r>
              <a:rPr lang="uk-UA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уроці</a:t>
            </a:r>
            <a:r>
              <a:rPr lang="uk-UA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0800"/>
            <a:r>
              <a:rPr lang="uk-UA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        Я особистість творча.</a:t>
            </a:r>
          </a:p>
          <a:p>
            <a:pPr marL="50800"/>
            <a:r>
              <a:rPr lang="uk-UA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        Я бажаю всім однокласникам успіхів на сьогоднішньому </a:t>
            </a:r>
            <a:r>
              <a:rPr lang="uk-UA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уроці</a:t>
            </a:r>
            <a:r>
              <a:rPr lang="uk-UA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2F7BB7-0442-4ECE-B6B6-B044AE42B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7898"/>
            <a:ext cx="3323234" cy="32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7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5051D-9394-AF2C-C8B5-C8B27DEB6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93338"/>
            <a:ext cx="6858000" cy="3274592"/>
          </a:xfrm>
        </p:spPr>
        <p:txBody>
          <a:bodyPr anchor="ctr">
            <a:normAutofit/>
          </a:bodyPr>
          <a:lstStyle/>
          <a:p>
            <a:r>
              <a:rPr lang="ru-RU" sz="6300" b="1">
                <a:cs typeface="Calibri"/>
              </a:rPr>
              <a:t>Мотивація навчальної діяльногсті</a:t>
            </a:r>
            <a:endParaRPr lang="ru-RU" sz="63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86226E-E040-AA16-1EAF-80E42C509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514052"/>
            <a:ext cx="6858000" cy="651910"/>
          </a:xfrm>
        </p:spPr>
        <p:txBody>
          <a:bodyPr anchor="ctr">
            <a:normAutofit/>
          </a:bodyPr>
          <a:lstStyle/>
          <a:p>
            <a:endParaRPr lang="ru-RU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63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\Desktop\мамці\19026887.jpg">
            <a:extLst>
              <a:ext uri="{FF2B5EF4-FFF2-40B4-BE49-F238E27FC236}">
                <a16:creationId xmlns:a16="http://schemas.microsoft.com/office/drawing/2014/main" id="{D3ADA14A-8653-5BEA-576D-1622C6803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3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9D72A-1134-B68B-9F60-5EB414269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1470025"/>
          </a:xfrm>
        </p:spPr>
        <p:txBody>
          <a:bodyPr/>
          <a:lstStyle/>
          <a:p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Бесіда</a:t>
            </a:r>
            <a:endParaRPr lang="ru-RU" dirty="0" err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8B677D-5AB9-9648-CA8C-F332266A6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266" y="1196752"/>
            <a:ext cx="7591873" cy="2901181"/>
          </a:xfrm>
        </p:spPr>
        <p:txBody>
          <a:bodyPr>
            <a:noAutofit/>
          </a:bodyPr>
          <a:lstStyle/>
          <a:p>
            <a:pPr marL="50800"/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  	Чи є у вашому домі виготовлені іграшки  або оздоблені власноруч кимось із членів родини?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800"/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  	Чи можна власноруч виготовляти гарну річ, замість того, щоб придбати її у магазині?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1485-5511-49C7-A09A-E3B4BC03D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7" y="3828157"/>
            <a:ext cx="7706592" cy="26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B41DDBEF-7BBE-43A3-B815-E04426729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30" y="614963"/>
            <a:ext cx="5314806" cy="5406325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Історія виникнення м’якої  іграшки</a:t>
            </a:r>
            <a:endParaRPr lang="uk-UA" sz="18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1879 р. жителька німецького міста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Гінген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Маргарет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Штайфф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 дитинства прикута до інвалідного візка, пошила кілька кумедних звіряток в подарунок на Різдво для своїх племінників. Іграшки мали такий успіх у сусідських дітлахів, що Маргарет, перша рукодільниця в окрузі, почала отримувати буквально шквал замовлень. Незабаром батько дівчини відкрив невелику майстерню, в якій трудилася Маргарет та її сестри. . Справа пішла з таким успіхом, що вже через декілька років майстерня перетворилася на фабрику іграшок «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Steiff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 У 1901 році Маргарет запатентувала свого ведмедика, який опирався на всі чотири лапи. А через рік з'явився перший плюшевий ведмедик, нині улюблена іграшка в усьому світі.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BBB50F9-7BE7-446E-AB95-D288E41FC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22" y="2726267"/>
            <a:ext cx="3352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1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B41DDBEF-7BBE-43A3-B815-E04426729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30" y="614963"/>
            <a:ext cx="5314806" cy="540632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2800" b="1" dirty="0">
                <a:solidFill>
                  <a:srgbClr val="0B5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Відгадування загадки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Отож ми виготовимо слона.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з яких матеріалів?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uk-UA" sz="2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uk-UA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черевиками дружу,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uk-UA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босою ногою,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uk-UA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 йдуть вони кудись,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 беруть з собою.</a:t>
            </a:r>
            <a:endParaRPr lang="uk-UA" sz="4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B709D7-0108-44CF-B091-5BD4B3253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64" y="1586560"/>
            <a:ext cx="4797152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7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B41DDBEF-7BBE-43A3-B815-E04426729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30" y="623275"/>
            <a:ext cx="5314806" cy="539801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1800" b="1" dirty="0">
                <a:solidFill>
                  <a:srgbClr val="0B5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Планування роботи виготовлення іграшки.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Щоб виготовити слоника нам потрібно: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    Підготувати всі потрібні матеріали та інструменти.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    Розкласти шкарпетку. Скачати дві невеликі ватяні кульки, підготувати дві резинки.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    Розмістити ватяні кульки праворуч та ліворуч у нижній частині шкарпетки. Закріпити їх резинками та наповнити шкарпетку більшим шматком вати.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    Знову скачати дві ватяні кульки та розмістити їх у шкарпетці біля «п’ятки». Закріпити їх резинками.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    Наповнити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ватою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«п’ятку». Це – голова слоника. Потрібно стежити, щоб вона була кругленькою. Закріпити резинками верхню та нижню частини «хобота».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    Вирізати за шаблоном вуха. За потреби, можна їх зменшити чи збільшити. Вуха пришити або приклеїти.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    Приклеїти або пришити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гудзиками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очі, намалювати брівки. Можна прикрасити.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uk-UA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F789A2-9E10-44CA-9702-BC2F3297A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6" r="33401"/>
          <a:stretch/>
        </p:blipFill>
        <p:spPr>
          <a:xfrm>
            <a:off x="5907965" y="1865098"/>
            <a:ext cx="3024337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7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83E7BA-B114-4C65-AD2C-DB8FB2C65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E8B24A-E924-4EA4-951E-022F5DCF4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0EB1CC-8FDC-4472-9750-CD4C17248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A054A7-C0C2-4CBF-ACC4-EAD2ADD14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2FCBD-319F-4A4F-9834-E50E3DD2A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148" y="4437063"/>
            <a:ext cx="8316514" cy="18811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Мультимедіа з Інтернету 7" title="Руханка танець &quot;Marshmallow Dance&quot;">
            <a:hlinkClick r:id="" action="ppaction://media"/>
            <a:extLst>
              <a:ext uri="{FF2B5EF4-FFF2-40B4-BE49-F238E27FC236}">
                <a16:creationId xmlns:a16="http://schemas.microsoft.com/office/drawing/2014/main" id="{8B62A77A-7334-4598-A20C-80D1D42CA3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95" y="476672"/>
            <a:ext cx="8951067" cy="50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2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601</Words>
  <Application>Microsoft Office PowerPoint</Application>
  <PresentationFormat>Екран (4:3)</PresentationFormat>
  <Paragraphs>49</Paragraphs>
  <Slides>19</Slides>
  <Notes>0</Notes>
  <HiddenSlides>0</HiddenSlides>
  <MMClips>3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Мотивація навчальної діяльногсті</vt:lpstr>
      <vt:lpstr>Бесіда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Виготовимо кумедного слоника зі шкарпетки за зразком</vt:lpstr>
      <vt:lpstr>Зі с.45 виріжте шаблон вуха.  2. Розкладіть шкартпетку. Скачайте дві невеликі ватяні кульки, підготуйте дві резинки.</vt:lpstr>
      <vt:lpstr>3. Розмістить ватяні кульки праворуч та ліворуч у нижній частині шкарпетки. Закріпить їх резинками та наповніть шкарпетку більшим шматком вати.</vt:lpstr>
      <vt:lpstr>4. Знову скачайте дві ватяні кульки та розмісти їх у шкарпетці біля "п'ятки". Закріпить резинками.</vt:lpstr>
      <vt:lpstr>5. Наповніть ватою "п'ятку". Це - голова слоника. Стежте, щоб вона була кругленькою. Закріпить резинками верхню та нижню частини "хобота".</vt:lpstr>
      <vt:lpstr>6. Виріжте за шаблоном вуха. За потреби можете їх зменшити чи збільшити. Пришийте вуха. </vt:lpstr>
      <vt:lpstr>7. Приклейте очі або пришийте, намалюйте брівки. Можете почепити краватку.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Svitlana Bilous</cp:lastModifiedBy>
  <cp:revision>186</cp:revision>
  <dcterms:created xsi:type="dcterms:W3CDTF">2015-01-25T00:08:02Z</dcterms:created>
  <dcterms:modified xsi:type="dcterms:W3CDTF">2025-04-02T22:56:50Z</dcterms:modified>
</cp:coreProperties>
</file>