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tlana Bilous" userId="fa0a221f838e98a9" providerId="LiveId" clId="{A6DC0054-EC06-4B80-8F4B-C5B2EB20AD34}"/>
    <pc:docChg chg="undo custSel addSld modSld sldOrd modMainMaster">
      <pc:chgData name="Svitlana Bilous" userId="fa0a221f838e98a9" providerId="LiveId" clId="{A6DC0054-EC06-4B80-8F4B-C5B2EB20AD34}" dt="2025-04-03T09:33:49.868" v="605" actId="113"/>
      <pc:docMkLst>
        <pc:docMk/>
      </pc:docMkLst>
      <pc:sldChg chg="addSp delSp modSp new mod">
        <pc:chgData name="Svitlana Bilous" userId="fa0a221f838e98a9" providerId="LiveId" clId="{A6DC0054-EC06-4B80-8F4B-C5B2EB20AD34}" dt="2025-04-03T09:08:30.142" v="16" actId="1076"/>
        <pc:sldMkLst>
          <pc:docMk/>
          <pc:sldMk cId="1924231733" sldId="256"/>
        </pc:sldMkLst>
        <pc:spChg chg="del">
          <ac:chgData name="Svitlana Bilous" userId="fa0a221f838e98a9" providerId="LiveId" clId="{A6DC0054-EC06-4B80-8F4B-C5B2EB20AD34}" dt="2025-04-03T09:07:46.870" v="2" actId="21"/>
          <ac:spMkLst>
            <pc:docMk/>
            <pc:sldMk cId="1924231733" sldId="256"/>
            <ac:spMk id="2" creationId="{820F5C03-0136-4C98-B361-DC0FEAC6F30E}"/>
          </ac:spMkLst>
        </pc:spChg>
        <pc:spChg chg="del mod">
          <ac:chgData name="Svitlana Bilous" userId="fa0a221f838e98a9" providerId="LiveId" clId="{A6DC0054-EC06-4B80-8F4B-C5B2EB20AD34}" dt="2025-04-03T09:07:51.957" v="4" actId="21"/>
          <ac:spMkLst>
            <pc:docMk/>
            <pc:sldMk cId="1924231733" sldId="256"/>
            <ac:spMk id="3" creationId="{CC81500E-55F9-4A17-8934-34FAC30549B3}"/>
          </ac:spMkLst>
        </pc:spChg>
        <pc:spChg chg="add mod">
          <ac:chgData name="Svitlana Bilous" userId="fa0a221f838e98a9" providerId="LiveId" clId="{A6DC0054-EC06-4B80-8F4B-C5B2EB20AD34}" dt="2025-04-03T09:08:30.142" v="16" actId="1076"/>
          <ac:spMkLst>
            <pc:docMk/>
            <pc:sldMk cId="1924231733" sldId="256"/>
            <ac:spMk id="4" creationId="{F1B11384-0A63-4FA1-A47E-0A4EC3F8D9A2}"/>
          </ac:spMkLst>
        </pc:spChg>
        <pc:picChg chg="add mod">
          <ac:chgData name="Svitlana Bilous" userId="fa0a221f838e98a9" providerId="LiveId" clId="{A6DC0054-EC06-4B80-8F4B-C5B2EB20AD34}" dt="2025-04-03T09:07:56.966" v="6" actId="14100"/>
          <ac:picMkLst>
            <pc:docMk/>
            <pc:sldMk cId="1924231733" sldId="256"/>
            <ac:picMk id="1026" creationId="{B24977B3-F7C1-4178-AD02-4DC86D6796A2}"/>
          </ac:picMkLst>
        </pc:picChg>
      </pc:sldChg>
      <pc:sldChg chg="addSp delSp modSp new mod">
        <pc:chgData name="Svitlana Bilous" userId="fa0a221f838e98a9" providerId="LiveId" clId="{A6DC0054-EC06-4B80-8F4B-C5B2EB20AD34}" dt="2025-04-03T09:23:33.913" v="362" actId="27636"/>
        <pc:sldMkLst>
          <pc:docMk/>
          <pc:sldMk cId="3523426742" sldId="257"/>
        </pc:sldMkLst>
        <pc:spChg chg="del">
          <ac:chgData name="Svitlana Bilous" userId="fa0a221f838e98a9" providerId="LiveId" clId="{A6DC0054-EC06-4B80-8F4B-C5B2EB20AD34}" dt="2025-04-03T09:11:56.962" v="58" actId="21"/>
          <ac:spMkLst>
            <pc:docMk/>
            <pc:sldMk cId="3523426742" sldId="257"/>
            <ac:spMk id="2" creationId="{0AEE6F4E-B5DE-4B95-B542-04133DF2C180}"/>
          </ac:spMkLst>
        </pc:spChg>
        <pc:spChg chg="mod">
          <ac:chgData name="Svitlana Bilous" userId="fa0a221f838e98a9" providerId="LiveId" clId="{A6DC0054-EC06-4B80-8F4B-C5B2EB20AD34}" dt="2025-04-03T09:23:33.913" v="362" actId="27636"/>
          <ac:spMkLst>
            <pc:docMk/>
            <pc:sldMk cId="3523426742" sldId="257"/>
            <ac:spMk id="3" creationId="{AA41D843-7CFD-4A96-AE13-32B200C4D7C3}"/>
          </ac:spMkLst>
        </pc:spChg>
        <pc:spChg chg="add mod">
          <ac:chgData name="Svitlana Bilous" userId="fa0a221f838e98a9" providerId="LiveId" clId="{A6DC0054-EC06-4B80-8F4B-C5B2EB20AD34}" dt="2025-04-03T09:13:12.166" v="94" actId="1076"/>
          <ac:spMkLst>
            <pc:docMk/>
            <pc:sldMk cId="3523426742" sldId="257"/>
            <ac:spMk id="4" creationId="{1A9C2420-25B8-4075-8F61-149B1E9D4031}"/>
          </ac:spMkLst>
        </pc:spChg>
        <pc:picChg chg="add mod">
          <ac:chgData name="Svitlana Bilous" userId="fa0a221f838e98a9" providerId="LiveId" clId="{A6DC0054-EC06-4B80-8F4B-C5B2EB20AD34}" dt="2025-04-03T09:13:09.661" v="93" actId="1076"/>
          <ac:picMkLst>
            <pc:docMk/>
            <pc:sldMk cId="3523426742" sldId="257"/>
            <ac:picMk id="3074" creationId="{55545E1A-E571-4578-8BAC-01FE315270C0}"/>
          </ac:picMkLst>
        </pc:picChg>
      </pc:sldChg>
      <pc:sldChg chg="addSp delSp modSp new mod ord">
        <pc:chgData name="Svitlana Bilous" userId="fa0a221f838e98a9" providerId="LiveId" clId="{A6DC0054-EC06-4B80-8F4B-C5B2EB20AD34}" dt="2025-04-03T09:22:39.133" v="323" actId="27636"/>
        <pc:sldMkLst>
          <pc:docMk/>
          <pc:sldMk cId="2020852611" sldId="258"/>
        </pc:sldMkLst>
        <pc:spChg chg="del">
          <ac:chgData name="Svitlana Bilous" userId="fa0a221f838e98a9" providerId="LiveId" clId="{A6DC0054-EC06-4B80-8F4B-C5B2EB20AD34}" dt="2025-04-03T09:09:24.131" v="20" actId="21"/>
          <ac:spMkLst>
            <pc:docMk/>
            <pc:sldMk cId="2020852611" sldId="258"/>
            <ac:spMk id="2" creationId="{480850F1-8695-4CBA-A053-599FB03C05F4}"/>
          </ac:spMkLst>
        </pc:spChg>
        <pc:spChg chg="mod">
          <ac:chgData name="Svitlana Bilous" userId="fa0a221f838e98a9" providerId="LiveId" clId="{A6DC0054-EC06-4B80-8F4B-C5B2EB20AD34}" dt="2025-04-03T09:22:39.133" v="323" actId="27636"/>
          <ac:spMkLst>
            <pc:docMk/>
            <pc:sldMk cId="2020852611" sldId="258"/>
            <ac:spMk id="3" creationId="{CA03622C-1EDA-4BD4-9943-2CA150E79F84}"/>
          </ac:spMkLst>
        </pc:spChg>
        <pc:picChg chg="add del mod">
          <ac:chgData name="Svitlana Bilous" userId="fa0a221f838e98a9" providerId="LiveId" clId="{A6DC0054-EC06-4B80-8F4B-C5B2EB20AD34}" dt="2025-04-03T09:10:09.999" v="49"/>
          <ac:picMkLst>
            <pc:docMk/>
            <pc:sldMk cId="2020852611" sldId="258"/>
            <ac:picMk id="2050" creationId="{BCD18CB8-1A23-456B-B3C9-B295B9508AFA}"/>
          </ac:picMkLst>
        </pc:picChg>
        <pc:picChg chg="add mod">
          <ac:chgData name="Svitlana Bilous" userId="fa0a221f838e98a9" providerId="LiveId" clId="{A6DC0054-EC06-4B80-8F4B-C5B2EB20AD34}" dt="2025-04-03T09:10:17.430" v="54" actId="14100"/>
          <ac:picMkLst>
            <pc:docMk/>
            <pc:sldMk cId="2020852611" sldId="258"/>
            <ac:picMk id="2052" creationId="{2DAEE94E-5A80-411F-8648-89A14810A817}"/>
          </ac:picMkLst>
        </pc:picChg>
      </pc:sldChg>
      <pc:sldChg chg="addSp delSp modSp new mod">
        <pc:chgData name="Svitlana Bilous" userId="fa0a221f838e98a9" providerId="LiveId" clId="{A6DC0054-EC06-4B80-8F4B-C5B2EB20AD34}" dt="2025-04-03T09:26:31.684" v="421" actId="1076"/>
        <pc:sldMkLst>
          <pc:docMk/>
          <pc:sldMk cId="1796763256" sldId="259"/>
        </pc:sldMkLst>
        <pc:spChg chg="del">
          <ac:chgData name="Svitlana Bilous" userId="fa0a221f838e98a9" providerId="LiveId" clId="{A6DC0054-EC06-4B80-8F4B-C5B2EB20AD34}" dt="2025-04-03T09:14:56.796" v="99" actId="21"/>
          <ac:spMkLst>
            <pc:docMk/>
            <pc:sldMk cId="1796763256" sldId="259"/>
            <ac:spMk id="2" creationId="{C2A139D6-6352-4B89-ABFE-C50B41C1C362}"/>
          </ac:spMkLst>
        </pc:spChg>
        <pc:spChg chg="mod">
          <ac:chgData name="Svitlana Bilous" userId="fa0a221f838e98a9" providerId="LiveId" clId="{A6DC0054-EC06-4B80-8F4B-C5B2EB20AD34}" dt="2025-04-03T09:26:31.684" v="421" actId="1076"/>
          <ac:spMkLst>
            <pc:docMk/>
            <pc:sldMk cId="1796763256" sldId="259"/>
            <ac:spMk id="3" creationId="{CFAA96D6-984A-4950-9C7E-5323C331A98D}"/>
          </ac:spMkLst>
        </pc:spChg>
        <pc:picChg chg="add mod">
          <ac:chgData name="Svitlana Bilous" userId="fa0a221f838e98a9" providerId="LiveId" clId="{A6DC0054-EC06-4B80-8F4B-C5B2EB20AD34}" dt="2025-04-03T09:15:13.029" v="104" actId="1076"/>
          <ac:picMkLst>
            <pc:docMk/>
            <pc:sldMk cId="1796763256" sldId="259"/>
            <ac:picMk id="4098" creationId="{93CD9767-54C4-4BF6-A942-57A3DF0CA056}"/>
          </ac:picMkLst>
        </pc:picChg>
        <pc:picChg chg="add del mod">
          <ac:chgData name="Svitlana Bilous" userId="fa0a221f838e98a9" providerId="LiveId" clId="{A6DC0054-EC06-4B80-8F4B-C5B2EB20AD34}" dt="2025-04-03T09:15:35.212" v="116"/>
          <ac:picMkLst>
            <pc:docMk/>
            <pc:sldMk cId="1796763256" sldId="259"/>
            <ac:picMk id="4100" creationId="{EA9563C3-8764-40B9-9CA3-1D8EC3C4101A}"/>
          </ac:picMkLst>
        </pc:picChg>
        <pc:picChg chg="add mod">
          <ac:chgData name="Svitlana Bilous" userId="fa0a221f838e98a9" providerId="LiveId" clId="{A6DC0054-EC06-4B80-8F4B-C5B2EB20AD34}" dt="2025-04-03T09:15:46.982" v="119" actId="1076"/>
          <ac:picMkLst>
            <pc:docMk/>
            <pc:sldMk cId="1796763256" sldId="259"/>
            <ac:picMk id="4102" creationId="{47203FF4-0039-4583-A26F-AD77BFAC3A16}"/>
          </ac:picMkLst>
        </pc:picChg>
      </pc:sldChg>
      <pc:sldChg chg="addSp delSp modSp new mod">
        <pc:chgData name="Svitlana Bilous" userId="fa0a221f838e98a9" providerId="LiveId" clId="{A6DC0054-EC06-4B80-8F4B-C5B2EB20AD34}" dt="2025-04-03T09:23:33.920" v="364" actId="27636"/>
        <pc:sldMkLst>
          <pc:docMk/>
          <pc:sldMk cId="3826362229" sldId="260"/>
        </pc:sldMkLst>
        <pc:spChg chg="mod">
          <ac:chgData name="Svitlana Bilous" userId="fa0a221f838e98a9" providerId="LiveId" clId="{A6DC0054-EC06-4B80-8F4B-C5B2EB20AD34}" dt="2025-04-03T09:23:33.920" v="364" actId="27636"/>
          <ac:spMkLst>
            <pc:docMk/>
            <pc:sldMk cId="3826362229" sldId="260"/>
            <ac:spMk id="2" creationId="{AD8B3160-BF1E-451A-BD90-00A820E04A3F}"/>
          </ac:spMkLst>
        </pc:spChg>
        <pc:spChg chg="mod">
          <ac:chgData name="Svitlana Bilous" userId="fa0a221f838e98a9" providerId="LiveId" clId="{A6DC0054-EC06-4B80-8F4B-C5B2EB20AD34}" dt="2025-04-03T09:18:50.289" v="264" actId="1076"/>
          <ac:spMkLst>
            <pc:docMk/>
            <pc:sldMk cId="3826362229" sldId="260"/>
            <ac:spMk id="3" creationId="{3F281BAD-A8F3-426A-8754-823198E62062}"/>
          </ac:spMkLst>
        </pc:spChg>
        <pc:picChg chg="add del mod">
          <ac:chgData name="Svitlana Bilous" userId="fa0a221f838e98a9" providerId="LiveId" clId="{A6DC0054-EC06-4B80-8F4B-C5B2EB20AD34}" dt="2025-04-03T09:16:14.863" v="122" actId="21"/>
          <ac:picMkLst>
            <pc:docMk/>
            <pc:sldMk cId="3826362229" sldId="260"/>
            <ac:picMk id="5122" creationId="{507FA5FE-756F-437E-8128-98F77E8F6DE4}"/>
          </ac:picMkLst>
        </pc:picChg>
        <pc:picChg chg="add del mod">
          <ac:chgData name="Svitlana Bilous" userId="fa0a221f838e98a9" providerId="LiveId" clId="{A6DC0054-EC06-4B80-8F4B-C5B2EB20AD34}" dt="2025-04-03T09:18:51.826" v="265"/>
          <ac:picMkLst>
            <pc:docMk/>
            <pc:sldMk cId="3826362229" sldId="260"/>
            <ac:picMk id="5124" creationId="{87C25975-D925-4F4A-9AD9-6A845F050B8B}"/>
          </ac:picMkLst>
        </pc:picChg>
      </pc:sldChg>
      <pc:sldChg chg="addSp delSp modSp new mod">
        <pc:chgData name="Svitlana Bilous" userId="fa0a221f838e98a9" providerId="LiveId" clId="{A6DC0054-EC06-4B80-8F4B-C5B2EB20AD34}" dt="2025-04-03T09:23:33.932" v="365" actId="27636"/>
        <pc:sldMkLst>
          <pc:docMk/>
          <pc:sldMk cId="3928690924" sldId="261"/>
        </pc:sldMkLst>
        <pc:spChg chg="del">
          <ac:chgData name="Svitlana Bilous" userId="fa0a221f838e98a9" providerId="LiveId" clId="{A6DC0054-EC06-4B80-8F4B-C5B2EB20AD34}" dt="2025-04-03T09:19:11.997" v="271" actId="21"/>
          <ac:spMkLst>
            <pc:docMk/>
            <pc:sldMk cId="3928690924" sldId="261"/>
            <ac:spMk id="2" creationId="{983A4717-04E4-430A-B595-BC635D9B0742}"/>
          </ac:spMkLst>
        </pc:spChg>
        <pc:spChg chg="mod">
          <ac:chgData name="Svitlana Bilous" userId="fa0a221f838e98a9" providerId="LiveId" clId="{A6DC0054-EC06-4B80-8F4B-C5B2EB20AD34}" dt="2025-04-03T09:23:33.932" v="365" actId="27636"/>
          <ac:spMkLst>
            <pc:docMk/>
            <pc:sldMk cId="3928690924" sldId="261"/>
            <ac:spMk id="3" creationId="{6A7C294C-B91E-4682-A3E5-524ECAE969F3}"/>
          </ac:spMkLst>
        </pc:spChg>
        <pc:picChg chg="add mod">
          <ac:chgData name="Svitlana Bilous" userId="fa0a221f838e98a9" providerId="LiveId" clId="{A6DC0054-EC06-4B80-8F4B-C5B2EB20AD34}" dt="2025-04-03T09:20:29.348" v="291" actId="1076"/>
          <ac:picMkLst>
            <pc:docMk/>
            <pc:sldMk cId="3928690924" sldId="261"/>
            <ac:picMk id="5" creationId="{372987C9-A3C9-4584-AD36-E318706E8418}"/>
          </ac:picMkLst>
        </pc:picChg>
      </pc:sldChg>
      <pc:sldChg chg="addSp delSp modSp new mod modAnim">
        <pc:chgData name="Svitlana Bilous" userId="fa0a221f838e98a9" providerId="LiveId" clId="{A6DC0054-EC06-4B80-8F4B-C5B2EB20AD34}" dt="2025-04-03T09:22:11.067" v="321" actId="1076"/>
        <pc:sldMkLst>
          <pc:docMk/>
          <pc:sldMk cId="3603736336" sldId="262"/>
        </pc:sldMkLst>
        <pc:spChg chg="mod">
          <ac:chgData name="Svitlana Bilous" userId="fa0a221f838e98a9" providerId="LiveId" clId="{A6DC0054-EC06-4B80-8F4B-C5B2EB20AD34}" dt="2025-04-03T09:21:00.299" v="316" actId="1076"/>
          <ac:spMkLst>
            <pc:docMk/>
            <pc:sldMk cId="3603736336" sldId="262"/>
            <ac:spMk id="2" creationId="{FB20BBA3-9479-4CFF-AA0B-DABB40AB46E5}"/>
          </ac:spMkLst>
        </pc:spChg>
        <pc:spChg chg="del">
          <ac:chgData name="Svitlana Bilous" userId="fa0a221f838e98a9" providerId="LiveId" clId="{A6DC0054-EC06-4B80-8F4B-C5B2EB20AD34}" dt="2025-04-03T09:20:56.681" v="314" actId="21"/>
          <ac:spMkLst>
            <pc:docMk/>
            <pc:sldMk cId="3603736336" sldId="262"/>
            <ac:spMk id="3" creationId="{2CC0B625-CEE8-4C13-98FC-C2122CBAD49D}"/>
          </ac:spMkLst>
        </pc:spChg>
        <pc:picChg chg="add mod">
          <ac:chgData name="Svitlana Bilous" userId="fa0a221f838e98a9" providerId="LiveId" clId="{A6DC0054-EC06-4B80-8F4B-C5B2EB20AD34}" dt="2025-04-03T09:22:11.067" v="321" actId="1076"/>
          <ac:picMkLst>
            <pc:docMk/>
            <pc:sldMk cId="3603736336" sldId="262"/>
            <ac:picMk id="4" creationId="{0C043C2B-21FE-4885-8C1A-E3EE15857E0F}"/>
          </ac:picMkLst>
        </pc:picChg>
      </pc:sldChg>
      <pc:sldChg chg="addSp delSp modSp new mod">
        <pc:chgData name="Svitlana Bilous" userId="fa0a221f838e98a9" providerId="LiveId" clId="{A6DC0054-EC06-4B80-8F4B-C5B2EB20AD34}" dt="2025-04-03T09:24:32.028" v="392" actId="14100"/>
        <pc:sldMkLst>
          <pc:docMk/>
          <pc:sldMk cId="1267893719" sldId="263"/>
        </pc:sldMkLst>
        <pc:spChg chg="mod">
          <ac:chgData name="Svitlana Bilous" userId="fa0a221f838e98a9" providerId="LiveId" clId="{A6DC0054-EC06-4B80-8F4B-C5B2EB20AD34}" dt="2025-04-03T09:24:05.764" v="388" actId="1076"/>
          <ac:spMkLst>
            <pc:docMk/>
            <pc:sldMk cId="1267893719" sldId="263"/>
            <ac:spMk id="2" creationId="{5D94E400-4E3A-48CE-9CAD-26954C2BA813}"/>
          </ac:spMkLst>
        </pc:spChg>
        <pc:spChg chg="del mod">
          <ac:chgData name="Svitlana Bilous" userId="fa0a221f838e98a9" providerId="LiveId" clId="{A6DC0054-EC06-4B80-8F4B-C5B2EB20AD34}" dt="2025-04-03T09:24:02.104" v="386" actId="21"/>
          <ac:spMkLst>
            <pc:docMk/>
            <pc:sldMk cId="1267893719" sldId="263"/>
            <ac:spMk id="3" creationId="{27D06E5F-FEC8-44E8-A43D-30F402BDC754}"/>
          </ac:spMkLst>
        </pc:spChg>
        <pc:picChg chg="add mod">
          <ac:chgData name="Svitlana Bilous" userId="fa0a221f838e98a9" providerId="LiveId" clId="{A6DC0054-EC06-4B80-8F4B-C5B2EB20AD34}" dt="2025-04-03T09:24:32.028" v="392" actId="14100"/>
          <ac:picMkLst>
            <pc:docMk/>
            <pc:sldMk cId="1267893719" sldId="263"/>
            <ac:picMk id="6146" creationId="{D2200324-B1BE-4F25-95FF-DAA473DA84E2}"/>
          </ac:picMkLst>
        </pc:picChg>
      </pc:sldChg>
      <pc:sldChg chg="addSp delSp modSp new mod modAnim">
        <pc:chgData name="Svitlana Bilous" userId="fa0a221f838e98a9" providerId="LiveId" clId="{A6DC0054-EC06-4B80-8F4B-C5B2EB20AD34}" dt="2025-04-03T09:25:50.819" v="418" actId="1076"/>
        <pc:sldMkLst>
          <pc:docMk/>
          <pc:sldMk cId="2948944206" sldId="264"/>
        </pc:sldMkLst>
        <pc:spChg chg="mod">
          <ac:chgData name="Svitlana Bilous" userId="fa0a221f838e98a9" providerId="LiveId" clId="{A6DC0054-EC06-4B80-8F4B-C5B2EB20AD34}" dt="2025-04-03T09:25:12.003" v="411" actId="1076"/>
          <ac:spMkLst>
            <pc:docMk/>
            <pc:sldMk cId="2948944206" sldId="264"/>
            <ac:spMk id="2" creationId="{257F5480-EBF6-4334-8E81-59CF9A03A8D7}"/>
          </ac:spMkLst>
        </pc:spChg>
        <pc:spChg chg="del mod">
          <ac:chgData name="Svitlana Bilous" userId="fa0a221f838e98a9" providerId="LiveId" clId="{A6DC0054-EC06-4B80-8F4B-C5B2EB20AD34}" dt="2025-04-03T09:25:36.277" v="413" actId="21"/>
          <ac:spMkLst>
            <pc:docMk/>
            <pc:sldMk cId="2948944206" sldId="264"/>
            <ac:spMk id="3" creationId="{00647222-B3F7-43DA-9B86-8103D73973B4}"/>
          </ac:spMkLst>
        </pc:spChg>
        <pc:picChg chg="add mod">
          <ac:chgData name="Svitlana Bilous" userId="fa0a221f838e98a9" providerId="LiveId" clId="{A6DC0054-EC06-4B80-8F4B-C5B2EB20AD34}" dt="2025-04-03T09:25:50.819" v="418" actId="1076"/>
          <ac:picMkLst>
            <pc:docMk/>
            <pc:sldMk cId="2948944206" sldId="264"/>
            <ac:picMk id="4" creationId="{6E5EF651-0127-4E55-BC0C-A4F4CC297D17}"/>
          </ac:picMkLst>
        </pc:picChg>
      </pc:sldChg>
      <pc:sldChg chg="addSp delSp modSp new mod">
        <pc:chgData name="Svitlana Bilous" userId="fa0a221f838e98a9" providerId="LiveId" clId="{A6DC0054-EC06-4B80-8F4B-C5B2EB20AD34}" dt="2025-04-03T09:28:32.805" v="464" actId="1076"/>
        <pc:sldMkLst>
          <pc:docMk/>
          <pc:sldMk cId="814310551" sldId="265"/>
        </pc:sldMkLst>
        <pc:spChg chg="del">
          <ac:chgData name="Svitlana Bilous" userId="fa0a221f838e98a9" providerId="LiveId" clId="{A6DC0054-EC06-4B80-8F4B-C5B2EB20AD34}" dt="2025-04-03T09:27:17.797" v="437" actId="21"/>
          <ac:spMkLst>
            <pc:docMk/>
            <pc:sldMk cId="814310551" sldId="265"/>
            <ac:spMk id="2" creationId="{0045B5B0-07D8-4604-8276-C27F207A71C2}"/>
          </ac:spMkLst>
        </pc:spChg>
        <pc:spChg chg="mod">
          <ac:chgData name="Svitlana Bilous" userId="fa0a221f838e98a9" providerId="LiveId" clId="{A6DC0054-EC06-4B80-8F4B-C5B2EB20AD34}" dt="2025-04-03T09:28:27.508" v="460" actId="14100"/>
          <ac:spMkLst>
            <pc:docMk/>
            <pc:sldMk cId="814310551" sldId="265"/>
            <ac:spMk id="3" creationId="{D8EE3B05-0683-4716-A75A-E1F673A7AAB7}"/>
          </ac:spMkLst>
        </pc:spChg>
        <pc:picChg chg="add mod">
          <ac:chgData name="Svitlana Bilous" userId="fa0a221f838e98a9" providerId="LiveId" clId="{A6DC0054-EC06-4B80-8F4B-C5B2EB20AD34}" dt="2025-04-03T09:28:32.805" v="464" actId="1076"/>
          <ac:picMkLst>
            <pc:docMk/>
            <pc:sldMk cId="814310551" sldId="265"/>
            <ac:picMk id="7170" creationId="{999F8B90-8E75-431D-A200-18B500C5DABD}"/>
          </ac:picMkLst>
        </pc:picChg>
        <pc:picChg chg="add mod">
          <ac:chgData name="Svitlana Bilous" userId="fa0a221f838e98a9" providerId="LiveId" clId="{A6DC0054-EC06-4B80-8F4B-C5B2EB20AD34}" dt="2025-04-03T09:28:28.731" v="461" actId="1076"/>
          <ac:picMkLst>
            <pc:docMk/>
            <pc:sldMk cId="814310551" sldId="265"/>
            <ac:picMk id="7172" creationId="{BF5268E2-DAC8-4007-B850-A62650B2175A}"/>
          </ac:picMkLst>
        </pc:picChg>
      </pc:sldChg>
      <pc:sldChg chg="addSp delSp modSp new mod">
        <pc:chgData name="Svitlana Bilous" userId="fa0a221f838e98a9" providerId="LiveId" clId="{A6DC0054-EC06-4B80-8F4B-C5B2EB20AD34}" dt="2025-04-03T09:29:52.772" v="488" actId="1076"/>
        <pc:sldMkLst>
          <pc:docMk/>
          <pc:sldMk cId="3986318234" sldId="266"/>
        </pc:sldMkLst>
        <pc:spChg chg="del">
          <ac:chgData name="Svitlana Bilous" userId="fa0a221f838e98a9" providerId="LiveId" clId="{A6DC0054-EC06-4B80-8F4B-C5B2EB20AD34}" dt="2025-04-03T09:29:14.410" v="471" actId="21"/>
          <ac:spMkLst>
            <pc:docMk/>
            <pc:sldMk cId="3986318234" sldId="266"/>
            <ac:spMk id="2" creationId="{F7C3B46D-2C60-4B40-8A16-EA3DEF9FAE53}"/>
          </ac:spMkLst>
        </pc:spChg>
        <pc:spChg chg="mod">
          <ac:chgData name="Svitlana Bilous" userId="fa0a221f838e98a9" providerId="LiveId" clId="{A6DC0054-EC06-4B80-8F4B-C5B2EB20AD34}" dt="2025-04-03T09:29:26.315" v="482" actId="1076"/>
          <ac:spMkLst>
            <pc:docMk/>
            <pc:sldMk cId="3986318234" sldId="266"/>
            <ac:spMk id="3" creationId="{B58ACD36-3954-4F02-9777-BF81BAA21809}"/>
          </ac:spMkLst>
        </pc:spChg>
        <pc:picChg chg="add mod">
          <ac:chgData name="Svitlana Bilous" userId="fa0a221f838e98a9" providerId="LiveId" clId="{A6DC0054-EC06-4B80-8F4B-C5B2EB20AD34}" dt="2025-04-03T09:29:52.772" v="488" actId="1076"/>
          <ac:picMkLst>
            <pc:docMk/>
            <pc:sldMk cId="3986318234" sldId="266"/>
            <ac:picMk id="8194" creationId="{97EC4DD7-17EA-4035-8706-B8F135DB7073}"/>
          </ac:picMkLst>
        </pc:picChg>
      </pc:sldChg>
      <pc:sldChg chg="addSp delSp modSp new mod">
        <pc:chgData name="Svitlana Bilous" userId="fa0a221f838e98a9" providerId="LiveId" clId="{A6DC0054-EC06-4B80-8F4B-C5B2EB20AD34}" dt="2025-04-03T09:32:31.467" v="573" actId="1076"/>
        <pc:sldMkLst>
          <pc:docMk/>
          <pc:sldMk cId="2489465839" sldId="267"/>
        </pc:sldMkLst>
        <pc:spChg chg="del">
          <ac:chgData name="Svitlana Bilous" userId="fa0a221f838e98a9" providerId="LiveId" clId="{A6DC0054-EC06-4B80-8F4B-C5B2EB20AD34}" dt="2025-04-03T09:31:53.022" v="565" actId="21"/>
          <ac:spMkLst>
            <pc:docMk/>
            <pc:sldMk cId="2489465839" sldId="267"/>
            <ac:spMk id="2" creationId="{D90AF177-AA3D-4521-9B56-509324E625C6}"/>
          </ac:spMkLst>
        </pc:spChg>
        <pc:spChg chg="mod">
          <ac:chgData name="Svitlana Bilous" userId="fa0a221f838e98a9" providerId="LiveId" clId="{A6DC0054-EC06-4B80-8F4B-C5B2EB20AD34}" dt="2025-04-03T09:32:31.467" v="573" actId="1076"/>
          <ac:spMkLst>
            <pc:docMk/>
            <pc:sldMk cId="2489465839" sldId="267"/>
            <ac:spMk id="3" creationId="{1D0A73F9-A9DB-42BB-829D-9D6638AE71CE}"/>
          </ac:spMkLst>
        </pc:spChg>
        <pc:picChg chg="add mod">
          <ac:chgData name="Svitlana Bilous" userId="fa0a221f838e98a9" providerId="LiveId" clId="{A6DC0054-EC06-4B80-8F4B-C5B2EB20AD34}" dt="2025-04-03T09:32:06.820" v="568" actId="1076"/>
          <ac:picMkLst>
            <pc:docMk/>
            <pc:sldMk cId="2489465839" sldId="267"/>
            <ac:picMk id="10242" creationId="{74BC7D32-A72A-4401-9F41-B2E425CCB8A7}"/>
          </ac:picMkLst>
        </pc:picChg>
      </pc:sldChg>
      <pc:sldChg chg="addSp modSp new mod ord">
        <pc:chgData name="Svitlana Bilous" userId="fa0a221f838e98a9" providerId="LiveId" clId="{A6DC0054-EC06-4B80-8F4B-C5B2EB20AD34}" dt="2025-04-03T09:31:29.446" v="552"/>
        <pc:sldMkLst>
          <pc:docMk/>
          <pc:sldMk cId="3826627492" sldId="268"/>
        </pc:sldMkLst>
        <pc:spChg chg="mod">
          <ac:chgData name="Svitlana Bilous" userId="fa0a221f838e98a9" providerId="LiveId" clId="{A6DC0054-EC06-4B80-8F4B-C5B2EB20AD34}" dt="2025-04-03T09:30:23.100" v="529" actId="113"/>
          <ac:spMkLst>
            <pc:docMk/>
            <pc:sldMk cId="3826627492" sldId="268"/>
            <ac:spMk id="2" creationId="{83C3C853-62F2-4925-BD0A-3FEE574511DF}"/>
          </ac:spMkLst>
        </pc:spChg>
        <pc:spChg chg="mod">
          <ac:chgData name="Svitlana Bilous" userId="fa0a221f838e98a9" providerId="LiveId" clId="{A6DC0054-EC06-4B80-8F4B-C5B2EB20AD34}" dt="2025-04-03T09:30:46.664" v="545" actId="403"/>
          <ac:spMkLst>
            <pc:docMk/>
            <pc:sldMk cId="3826627492" sldId="268"/>
            <ac:spMk id="3" creationId="{5702EE5E-C89F-478C-A54D-3CB46B2F0FCF}"/>
          </ac:spMkLst>
        </pc:spChg>
        <pc:picChg chg="add mod">
          <ac:chgData name="Svitlana Bilous" userId="fa0a221f838e98a9" providerId="LiveId" clId="{A6DC0054-EC06-4B80-8F4B-C5B2EB20AD34}" dt="2025-04-03T09:31:23.173" v="550" actId="1076"/>
          <ac:picMkLst>
            <pc:docMk/>
            <pc:sldMk cId="3826627492" sldId="268"/>
            <ac:picMk id="9218" creationId="{6E9830E6-55D2-4686-B9C9-7FE3178DCD1B}"/>
          </ac:picMkLst>
        </pc:picChg>
      </pc:sldChg>
      <pc:sldChg chg="delSp modSp new mod">
        <pc:chgData name="Svitlana Bilous" userId="fa0a221f838e98a9" providerId="LiveId" clId="{A6DC0054-EC06-4B80-8F4B-C5B2EB20AD34}" dt="2025-04-03T09:33:49.868" v="605" actId="113"/>
        <pc:sldMkLst>
          <pc:docMk/>
          <pc:sldMk cId="1396823949" sldId="269"/>
        </pc:sldMkLst>
        <pc:spChg chg="del">
          <ac:chgData name="Svitlana Bilous" userId="fa0a221f838e98a9" providerId="LiveId" clId="{A6DC0054-EC06-4B80-8F4B-C5B2EB20AD34}" dt="2025-04-03T09:33:00.484" v="597" actId="21"/>
          <ac:spMkLst>
            <pc:docMk/>
            <pc:sldMk cId="1396823949" sldId="269"/>
            <ac:spMk id="2" creationId="{3E1E6352-84E3-4891-AF3F-EA23E8344474}"/>
          </ac:spMkLst>
        </pc:spChg>
        <pc:spChg chg="mod">
          <ac:chgData name="Svitlana Bilous" userId="fa0a221f838e98a9" providerId="LiveId" clId="{A6DC0054-EC06-4B80-8F4B-C5B2EB20AD34}" dt="2025-04-03T09:33:49.868" v="605" actId="113"/>
          <ac:spMkLst>
            <pc:docMk/>
            <pc:sldMk cId="1396823949" sldId="269"/>
            <ac:spMk id="3" creationId="{1A69E32F-BC66-4126-ABFA-8A06CC9A7EAD}"/>
          </ac:spMkLst>
        </pc:spChg>
      </pc:sldChg>
      <pc:sldMasterChg chg="addSldLayout">
        <pc:chgData name="Svitlana Bilous" userId="fa0a221f838e98a9" providerId="LiveId" clId="{A6DC0054-EC06-4B80-8F4B-C5B2EB20AD34}" dt="2025-04-03T09:07:24.259" v="0" actId="680"/>
        <pc:sldMasterMkLst>
          <pc:docMk/>
          <pc:sldMasterMk cId="758458574" sldId="2147483648"/>
        </pc:sldMasterMkLst>
        <pc:sldLayoutChg chg="add">
          <pc:chgData name="Svitlana Bilous" userId="fa0a221f838e98a9" providerId="LiveId" clId="{A6DC0054-EC06-4B80-8F4B-C5B2EB20AD34}" dt="2025-04-03T09:07:24.259" v="0" actId="680"/>
          <pc:sldLayoutMkLst>
            <pc:docMk/>
            <pc:sldMasterMk cId="758458574" sldId="2147483648"/>
            <pc:sldLayoutMk cId="749190221" sldId="2147483649"/>
          </pc:sldLayoutMkLst>
        </pc:sldLayoutChg>
      </pc:sldMasterChg>
      <pc:sldMasterChg chg="setBg">
        <pc:chgData name="Svitlana Bilous" userId="fa0a221f838e98a9" providerId="LiveId" clId="{A6DC0054-EC06-4B80-8F4B-C5B2EB20AD34}" dt="2025-04-03T09:26:18.983" v="419"/>
        <pc:sldMasterMkLst>
          <pc:docMk/>
          <pc:sldMasterMk cId="1505018961" sldId="2147483662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14D3A-3E89-4BF0-BD99-C282D659F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E166772-6799-4EC0-B8F1-A964377AD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CEF13D-AF23-4B31-BEF0-C65081F7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FA4E05D-D983-4434-BA83-1A5ED548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1F3AB3-51C1-4676-9FC8-9806967F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188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74FAC-9FD3-495A-9CF3-A3C1A585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3485E7-ABD5-4589-A6DA-7637C1A6A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CA69FF-3B67-4CCE-B5BE-AA2A4C49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292051-F299-4991-92D6-168A7BBE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FEB4B9-CE0C-4627-8677-03EF25C3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8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05D2D91-0746-4106-A3E9-55049485F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7262548-50F0-4364-8DCA-71FFCFC31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7915156-AAC8-44B8-91CF-BB45085F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3E8A4B-8A4F-41E7-A71D-9F2217F6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3FECC3-01A3-487D-B946-10D9AB1CE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9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9E1A3-1AF6-4198-9AF9-E13B019C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488E8E-E6E5-409C-B791-0AC351C01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57AD07-7D31-4F7A-8297-FCAB468B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DD88C2-7627-4082-94E4-8152C7B3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5C8F3E-0082-486F-AA73-289E5644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1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882EF-3A4E-4EC3-83D2-B62ACA567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8C132-3E5F-4F6C-9876-E7101C4CB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A8BAFA-79F4-4514-9896-829416ED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A416B7-B54A-47C0-86ED-C8825739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1B20BB-0E45-4D9A-8C0B-824376E9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2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28A3-E21E-4434-82C9-C1556161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6A4C72-0D81-4420-B3D6-26E5455E0E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ABBE6A-726C-4BD8-8CEF-3DEDC75C4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8CE91FC-DBB8-4EEF-9C9B-3F18F63D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17373C9-844D-420D-A692-B154BF83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5C06C3D-0DB0-4650-B26F-A51BE9BA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8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27445-6C97-4B2F-866C-B6B33EC0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38FAC7E-3919-4547-8803-DB9D5DBB9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F6DC72-4A11-4F12-A01E-EE0AC3CCF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DD7B8C-0420-4079-BEA2-59A9EA1D1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CB9203C-6708-46CB-9CA2-6F422540A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2BF91D5-98C1-4199-9294-C58872B4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07928D1-02B8-42A4-BCD5-63C3387A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D2287F9-7528-41C2-9E35-48C7F29D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8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83598-D116-427C-A9E8-FB21D0E9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189908-4F6A-478E-8B5F-B175F1BA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71A6039-6607-4011-BF4C-84F55B7B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040FADB-7D3A-4E9E-AB79-007D6F05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9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282DF9E-8BE1-4E9E-A423-F3FF86E80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814DB6-25B9-40D6-8EBA-961FA919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9BCC337-F684-471D-9A39-9D896934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5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E513C-C38C-4D58-964B-E6EB119A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D5A6D5-4CE1-4712-AB48-2B54266B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F10742B-5DAA-4E9E-AA2D-403A317B5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137E41-9244-4880-896D-02412541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4/3/2025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FE37C8-FEC1-46F3-B750-31A0D2AF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08D565-45F9-4F47-BD85-1FACC382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3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4584D-1F02-4C6B-B518-B9F30922F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DA7C624-33B4-4E7C-9A3B-FEA66AFE5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313EE3-D03F-45D9-AD4E-13610212B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55306BE-663C-40B1-83C1-C55E601B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2EE782E-022A-4E7E-8994-0AB5C4B0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499C56-3445-42D2-A416-4FF966BE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7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2070DD7-D391-4C11-965A-21DAA2315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6B2A124-C4FE-4645-8FAF-B7716ACFB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1A9A00-3EC5-4961-8613-7CBD2E936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4/3/2025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338C3AD-3994-4BF2-8B9B-C47E20D8A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3BEB957-3C07-4670-9EFC-34868B447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1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G87kg9s1HM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EO6sV2RcE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липарт дети учитель доска&quot;">
            <a:extLst>
              <a:ext uri="{FF2B5EF4-FFF2-40B4-BE49-F238E27FC236}">
                <a16:creationId xmlns:a16="http://schemas.microsoft.com/office/drawing/2014/main" id="{B24977B3-F7C1-4178-AD02-4DC86D679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3" y="351692"/>
            <a:ext cx="11290860" cy="62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B11384-0A63-4FA1-A47E-0A4EC3F8D9A2}"/>
              </a:ext>
            </a:extLst>
          </p:cNvPr>
          <p:cNvSpPr txBox="1"/>
          <p:nvPr/>
        </p:nvSpPr>
        <p:spPr>
          <a:xfrm>
            <a:off x="3858567" y="1678075"/>
            <a:ext cx="556678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 слова починається людина,</a:t>
            </a:r>
            <a:endParaRPr lang="uk-UA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 мови починається мій рід.</a:t>
            </a:r>
            <a:endParaRPr lang="uk-UA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Моя ласкава, мамина, єдина –</a:t>
            </a:r>
            <a:endParaRPr lang="uk-UA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8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Щебече</a:t>
            </a:r>
            <a:r>
              <a:rPr lang="uk-UA" sz="28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соловейком на весь світ. (Н. Рій)</a:t>
            </a:r>
            <a:endParaRPr lang="uk-UA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2423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E3B05-0683-4716-A75A-E1F673A7A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97792"/>
            <a:ext cx="11666136" cy="3749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3600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Робота в парі.</a:t>
            </a:r>
            <a:endParaRPr lang="uk-UA" sz="3600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Картки. Прочитай. </a:t>
            </a:r>
            <a:r>
              <a:rPr lang="uk-UA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Випиши</a:t>
            </a: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слова, які відповідають на питання:</a:t>
            </a:r>
          </a:p>
          <a:p>
            <a:pPr marL="0" indent="0">
              <a:buNone/>
            </a:pP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Де? Коли? Як? Куди? Звідки?</a:t>
            </a:r>
          </a:p>
          <a:p>
            <a:pPr marL="0" indent="0">
              <a:buNone/>
            </a:pPr>
            <a:r>
              <a:rPr lang="uk-UA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Біжить лісовий струмочок усе вперед і вперед. Жебонить веселу пісеньку. Не замовкає він ні на хвилиночку. Не відпочиває ні вдень, ні вночі. Радісно співає срібноголосий, поспішає на допомогу всьому живому. Мелодійно розливається навкруги його дзюрчання.</a:t>
            </a:r>
            <a:endParaRPr lang="uk-U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99F8B90-8E75-431D-A200-18B500C5D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b="18388"/>
          <a:stretch/>
        </p:blipFill>
        <p:spPr bwMode="auto">
          <a:xfrm>
            <a:off x="8304806" y="3575362"/>
            <a:ext cx="3250278" cy="29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F5268E2-DAC8-4007-B850-A62650B21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3" b="18242"/>
          <a:stretch/>
        </p:blipFill>
        <p:spPr bwMode="auto">
          <a:xfrm>
            <a:off x="4988697" y="3575363"/>
            <a:ext cx="3316109" cy="291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1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8ACD36-3954-4F02-9777-BF81BAA21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449001"/>
            <a:ext cx="7134330" cy="6192959"/>
          </a:xfrm>
        </p:spPr>
        <p:txBody>
          <a:bodyPr>
            <a:normAutofit/>
          </a:bodyPr>
          <a:lstStyle/>
          <a:p>
            <a:pPr marL="0" lvl="0" indent="0" algn="ctr">
              <a:buNone/>
              <a:tabLst>
                <a:tab pos="457200" algn="l"/>
              </a:tabLst>
            </a:pPr>
            <a:r>
              <a:rPr lang="uk-UA" sz="40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Бесіда</a:t>
            </a:r>
            <a:endParaRPr lang="uk-U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Чому важливо знати і правильно використовувати прислівники? 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 прислівники можуть змінити наші речення?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вам сподобалося на </a:t>
            </a:r>
            <a:r>
              <a:rPr lang="uk-UA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уроці</a:t>
            </a: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 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нове ви дізналися?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7EC4DD7-17EA-4035-8706-B8F135DB70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3"/>
          <a:stretch/>
        </p:blipFill>
        <p:spPr bwMode="auto">
          <a:xfrm>
            <a:off x="7234811" y="170086"/>
            <a:ext cx="3808325" cy="62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31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3C853-62F2-4925-BD0A-3FEE5745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/>
              <a:t>Сенкан</a:t>
            </a:r>
            <a:r>
              <a:rPr lang="uk-UA" b="1" dirty="0"/>
              <a:t> «Прислівник»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02EE5E-C89F-478C-A54D-3CB46B2F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Напишіть </a:t>
            </a:r>
            <a:r>
              <a:rPr lang="uk-UA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сенкан</a:t>
            </a: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де перший рядок буде — «Прислівник», а кожен наступний рядок — це опис прислівника, його властивості.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E9830E6-55D2-4686-B9C9-7FE3178DC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b="27326"/>
          <a:stretch/>
        </p:blipFill>
        <p:spPr bwMode="auto">
          <a:xfrm>
            <a:off x="7184571" y="3588902"/>
            <a:ext cx="3909167" cy="29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2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0A73F9-A9DB-42BB-829D-9D6638AE7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28" y="1001660"/>
            <a:ext cx="5596932" cy="5168027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40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Домашнє завдання</a:t>
            </a:r>
            <a:endParaRPr lang="uk-UA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Виконайте вправу 8  на ст. 119 у підручнику. </a:t>
            </a:r>
            <a:r>
              <a:rPr lang="uk-UA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Спишіть</a:t>
            </a:r>
            <a:r>
              <a:rPr lang="uk-U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текст уставивши пропущені орфограми. Підкресли прислівники. 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74BC7D32-A72A-4401-9F41-B2E425CC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8836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65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69E32F-BC66-4126-ABFA-8A06CC9A7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35" y="112224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Самооцінювання</a:t>
            </a:r>
            <a:r>
              <a:rPr lang="uk-UA" sz="4800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uk-UA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Червоний колір — активно.</a:t>
            </a:r>
          </a:p>
          <a:p>
            <a:pPr marL="0" indent="0" algn="ctr">
              <a:buNone/>
            </a:pPr>
            <a:r>
              <a:rPr lang="uk-UA" sz="4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Жовтий колір  — позитивно.</a:t>
            </a:r>
          </a:p>
          <a:p>
            <a:pPr marL="0" indent="0" algn="ctr">
              <a:buNone/>
            </a:pPr>
            <a:r>
              <a:rPr lang="uk-UA" sz="48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Зелений  колір — спокійно.</a:t>
            </a:r>
          </a:p>
          <a:p>
            <a:pPr marL="0" indent="0" algn="ctr">
              <a:buNone/>
            </a:pPr>
            <a:r>
              <a:rPr lang="uk-UA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Синій колір — творчо.</a:t>
            </a:r>
          </a:p>
          <a:p>
            <a:pPr marL="0" indent="0" algn="ctr">
              <a:buNone/>
            </a:pPr>
            <a:r>
              <a:rPr lang="uk-UA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Білий колір — важко.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682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A03622C-1EDA-4BD4-9943-2CA150E79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53" y="466951"/>
            <a:ext cx="6645310" cy="5803219"/>
          </a:xfrm>
        </p:spPr>
        <p:txBody>
          <a:bodyPr>
            <a:normAutofit lnSpcReduction="10000"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Намалюйте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сонечко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Яке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воно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lang="ru-RU" sz="44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А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тепер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уявіть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що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сонечко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Що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ви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будете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робити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Отож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своїми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промінчиками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зігрійте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все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довкола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пошліть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одне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одному тепло,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світло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радість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позитив (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діти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імітують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все рухами).</a:t>
            </a:r>
            <a:endParaRPr lang="ru-RU" sz="4400" b="0" dirty="0"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У такому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приємному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настрої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розпочнемо</a:t>
            </a:r>
            <a:r>
              <a:rPr lang="ru-RU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наш урок.</a:t>
            </a:r>
            <a:endParaRPr lang="ru-RU" sz="4400" b="0" dirty="0">
              <a:effectLst/>
            </a:endParaRPr>
          </a:p>
          <a:p>
            <a:br>
              <a:rPr lang="ru-RU" dirty="0"/>
            </a:br>
            <a:endParaRPr lang="uk-UA" dirty="0"/>
          </a:p>
        </p:txBody>
      </p:sp>
      <p:pic>
        <p:nvPicPr>
          <p:cNvPr id="2052" name="Picture 4" descr="Похожее изображение">
            <a:extLst>
              <a:ext uri="{FF2B5EF4-FFF2-40B4-BE49-F238E27FC236}">
                <a16:creationId xmlns:a16="http://schemas.microsoft.com/office/drawing/2014/main" id="{2DAEE94E-5A80-411F-8648-89A14810A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42" y="582804"/>
            <a:ext cx="4544512" cy="580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5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A41D843-7CFD-4A96-AE13-32B200C4D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4980" y="150725"/>
            <a:ext cx="3677697" cy="6707275"/>
          </a:xfrm>
        </p:spPr>
        <p:txBody>
          <a:bodyPr>
            <a:normAutofit fontScale="85000" lnSpcReduction="20000"/>
          </a:bodyPr>
          <a:lstStyle/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Дуже то цікаве слово —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супроводить дієслово.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 прислівник.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 і зветься —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кожну дію обізветься.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Достеменно все він знає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оцінку власну має: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той працює гарно, добре,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швидко, вправно, своєчасно,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той погано — і недобре,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повільно, і невчасно.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Задаєш йому питання: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Де? Коли? Наскільки? Як?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Чому? Навіщо і для чого? —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відповість тобі він так: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пізно, вранці, тут, ніяк,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вгору, вниз і спросоння,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туди, сюди, попідвіконню...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все відповідь він має,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 всі дії добре знає,</a:t>
            </a:r>
          </a:p>
          <a:p>
            <a:r>
              <a:rPr lang="uk-UA" sz="21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своїх думок не міняє.</a:t>
            </a:r>
          </a:p>
          <a:p>
            <a:endParaRPr lang="uk-U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5545E1A-E571-4578-8BAC-01FE3152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27" y="-151022"/>
            <a:ext cx="4494871" cy="655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9C2420-25B8-4075-8F61-149B1E9D4031}"/>
              </a:ext>
            </a:extLst>
          </p:cNvPr>
          <p:cNvSpPr txBox="1"/>
          <p:nvPr/>
        </p:nvSpPr>
        <p:spPr>
          <a:xfrm>
            <a:off x="6573026" y="4421275"/>
            <a:ext cx="3476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002060"/>
                </a:solidFill>
              </a:rPr>
              <a:t>ПРИСЛІВНИК</a:t>
            </a:r>
          </a:p>
        </p:txBody>
      </p:sp>
    </p:spTree>
    <p:extLst>
      <p:ext uri="{BB962C8B-B14F-4D97-AF65-F5344CB8AC3E}">
        <p14:creationId xmlns:p14="http://schemas.microsoft.com/office/powerpoint/2010/main" val="352342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FAA96D6-984A-4950-9C7E-5323C331A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5523" y="1295644"/>
            <a:ext cx="5690717" cy="2306393"/>
          </a:xfrm>
        </p:spPr>
        <p:txBody>
          <a:bodyPr>
            <a:normAutofit fontScale="85000" lnSpcReduction="10000"/>
          </a:bodyPr>
          <a:lstStyle/>
          <a:p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Сьогодні ми починаємо вивчати нову самостійну частину мови — прислівник. Ми будемо дізнаватися, що таке прислівники, як вони використовуються в мовленні та як їх правильно застосовувати.</a:t>
            </a:r>
          </a:p>
          <a:p>
            <a:endParaRPr lang="uk-UA" sz="4000" dirty="0"/>
          </a:p>
        </p:txBody>
      </p:sp>
      <p:pic>
        <p:nvPicPr>
          <p:cNvPr id="4098" name="Picture 2" descr="Похожее изображение">
            <a:extLst>
              <a:ext uri="{FF2B5EF4-FFF2-40B4-BE49-F238E27FC236}">
                <a16:creationId xmlns:a16="http://schemas.microsoft.com/office/drawing/2014/main" id="{93CD9767-54C4-4BF6-A942-57A3DF0C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206">
            <a:off x="8328530" y="899031"/>
            <a:ext cx="3751673" cy="54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&quot;клипарт учень&quot;&quot;">
            <a:extLst>
              <a:ext uri="{FF2B5EF4-FFF2-40B4-BE49-F238E27FC236}">
                <a16:creationId xmlns:a16="http://schemas.microsoft.com/office/drawing/2014/main" id="{47203FF4-0039-4583-A26F-AD77BFAC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6" y="1741288"/>
            <a:ext cx="2930176" cy="496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6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B3160-BF1E-451A-BD90-00A820E04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937" y="673239"/>
            <a:ext cx="9144000" cy="766763"/>
          </a:xfrm>
        </p:spPr>
        <p:txBody>
          <a:bodyPr>
            <a:normAutofit fontScale="90000"/>
          </a:bodyPr>
          <a:lstStyle/>
          <a:p>
            <a:r>
              <a:rPr lang="uk-UA" dirty="0"/>
              <a:t>Хвилинка каліграфії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F281BAD-A8F3-426A-8754-823198E62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433" y="1878747"/>
            <a:ext cx="9924422" cy="4808432"/>
          </a:xfrm>
        </p:spPr>
        <p:txBody>
          <a:bodyPr/>
          <a:lstStyle/>
          <a:p>
            <a:r>
              <a:rPr lang="uk-UA" sz="5400" dirty="0">
                <a:latin typeface="Segoe Script" panose="030B0504020000000003" pitchFamily="66" charset="0"/>
              </a:rPr>
              <a:t>4 березня</a:t>
            </a:r>
          </a:p>
          <a:p>
            <a:r>
              <a:rPr lang="uk-UA" sz="5400" dirty="0">
                <a:latin typeface="Segoe Script" panose="030B0504020000000003" pitchFamily="66" charset="0"/>
              </a:rPr>
              <a:t>Класна робота</a:t>
            </a:r>
          </a:p>
          <a:p>
            <a:r>
              <a:rPr lang="uk-UA" sz="44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Щ </a:t>
            </a:r>
            <a:r>
              <a:rPr lang="uk-UA" sz="4400" dirty="0" err="1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Щ</a:t>
            </a:r>
            <a:r>
              <a:rPr lang="uk-UA" sz="44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uk-UA" sz="4400" dirty="0" err="1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Щ</a:t>
            </a:r>
            <a:r>
              <a:rPr lang="uk-UA" sz="44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uk-UA" sz="4400" dirty="0" err="1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Щ</a:t>
            </a:r>
            <a:r>
              <a:rPr lang="uk-UA" sz="44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uk-UA" sz="4400" dirty="0" err="1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щ</a:t>
            </a:r>
            <a:r>
              <a:rPr lang="uk-UA" sz="44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uk-UA" sz="4400" dirty="0" err="1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щ</a:t>
            </a:r>
            <a:r>
              <a:rPr lang="uk-UA" sz="44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uk-UA" sz="4400" dirty="0" err="1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щ</a:t>
            </a:r>
            <a:r>
              <a:rPr lang="uk-UA" sz="44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uk-UA" sz="4400" dirty="0" err="1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щ</a:t>
            </a:r>
            <a:endParaRPr lang="uk-UA" sz="4400" dirty="0">
              <a:effectLst/>
              <a:latin typeface="Segoe Script" panose="030B0504020000000003" pitchFamily="66" charset="0"/>
              <a:ea typeface="Times New Roman" panose="02020603050405020304" pitchFamily="18" charset="0"/>
            </a:endParaRPr>
          </a:p>
          <a:p>
            <a:r>
              <a:rPr lang="uk-UA" sz="4400" dirty="0">
                <a:effectLst/>
                <a:latin typeface="Segoe Script" panose="030B0504020000000003" pitchFamily="66" charset="0"/>
                <a:ea typeface="Times New Roman" panose="02020603050405020304" pitchFamily="18" charset="0"/>
              </a:rPr>
              <a:t>   щодня щоденно щогодини щотижня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2636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A7C294C-B91E-4682-A3E5-524ECAE96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838" y="436808"/>
            <a:ext cx="5714162" cy="620515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Пальчикова гімнастика</a:t>
            </a:r>
            <a:endParaRPr lang="uk-UA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Сірі гуси налетіли                                           </a:t>
            </a:r>
          </a:p>
          <a:p>
            <a:pPr algn="l"/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(поворушити пальчиками у повітрі)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на лузі тихо сіли.</a:t>
            </a:r>
          </a:p>
          <a:p>
            <a:pPr algn="l"/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(Покласти долоні на стіл.)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Походили, походили,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(«ходити» пальчиками по столу)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Попоїли, попоїли,</a:t>
            </a:r>
          </a:p>
          <a:p>
            <a:pPr algn="l"/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(стукати пальчиками по столу)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Знялися і полетіли.</a:t>
            </a:r>
          </a:p>
          <a:p>
            <a:pPr algn="l"/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(Поворушити пальчиками у повітрі.)</a:t>
            </a:r>
            <a:endParaRPr lang="uk-U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2987C9-A3C9-4584-AD36-E318706E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417" y="1392186"/>
            <a:ext cx="5655583" cy="368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9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0BBA3-9479-4CFF-AA0B-DABB40AB4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468" y="130628"/>
            <a:ext cx="9144000" cy="967730"/>
          </a:xfrm>
        </p:spPr>
        <p:txBody>
          <a:bodyPr/>
          <a:lstStyle/>
          <a:p>
            <a:r>
              <a:rPr lang="uk-UA" dirty="0"/>
              <a:t>Гімнастика для очей</a:t>
            </a:r>
          </a:p>
        </p:txBody>
      </p:sp>
      <p:pic>
        <p:nvPicPr>
          <p:cNvPr id="4" name="Мультимедіа з Інтернету 3" title="Гімнастика для очей / Gymnastics for the eyes">
            <a:hlinkClick r:id="" action="ppaction://media"/>
            <a:extLst>
              <a:ext uri="{FF2B5EF4-FFF2-40B4-BE49-F238E27FC236}">
                <a16:creationId xmlns:a16="http://schemas.microsoft.com/office/drawing/2014/main" id="{0C043C2B-21FE-4885-8C1A-E3EE15857E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4532" y="1009956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4E400-4E3A-48CE-9CAD-26954C2B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483" y="0"/>
            <a:ext cx="9144000" cy="1198842"/>
          </a:xfrm>
        </p:spPr>
        <p:txBody>
          <a:bodyPr/>
          <a:lstStyle/>
          <a:p>
            <a:r>
              <a:rPr lang="uk-UA" dirty="0"/>
              <a:t>Робота з підручником</a:t>
            </a:r>
          </a:p>
        </p:txBody>
      </p:sp>
      <p:pic>
        <p:nvPicPr>
          <p:cNvPr id="6146" name="Picture 2" descr="ÐÐ°ÑÑÐ¸Ð½ÐºÐ¸ Ð¿Ð¾ Ð·Ð°Ð¿ÑÐ¾ÑÑ ÐºÐ»Ð¸Ð¿Ð°ÑÑ Ð´ÐµÑÐ¸ ÑÐ¸ÑÐ°ÑÑ ÐºÐ½Ð¸Ð³Ñ">
            <a:extLst>
              <a:ext uri="{FF2B5EF4-FFF2-40B4-BE49-F238E27FC236}">
                <a16:creationId xmlns:a16="http://schemas.microsoft.com/office/drawing/2014/main" id="{D2200324-B1BE-4F25-95FF-DAA473DA8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66" y="1451149"/>
            <a:ext cx="9144000" cy="506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9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F5480-EBF6-4334-8E81-59CF9A03A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61" y="0"/>
            <a:ext cx="9144000" cy="967730"/>
          </a:xfrm>
        </p:spPr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Мультимедіа з Інтернету 3" title="Весела фізкультхвилинка">
            <a:hlinkClick r:id="" action="ppaction://media"/>
            <a:extLst>
              <a:ext uri="{FF2B5EF4-FFF2-40B4-BE49-F238E27FC236}">
                <a16:creationId xmlns:a16="http://schemas.microsoft.com/office/drawing/2014/main" id="{6E5EF651-0127-4E55-BC0C-A4F4CC297D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0976" y="877295"/>
            <a:ext cx="7630048" cy="57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483</Words>
  <Application>Microsoft Office PowerPoint</Application>
  <PresentationFormat>Широкий екран</PresentationFormat>
  <Paragraphs>68</Paragraphs>
  <Slides>14</Slides>
  <Notes>0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Segoe Script</vt:lpstr>
      <vt:lpstr>Symbol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Хвилинка каліграфії</vt:lpstr>
      <vt:lpstr>Презентація PowerPoint</vt:lpstr>
      <vt:lpstr>Гімнастика для очей</vt:lpstr>
      <vt:lpstr>Робота з підручником</vt:lpstr>
      <vt:lpstr>Фізкультхвилинка</vt:lpstr>
      <vt:lpstr>Презентація PowerPoint</vt:lpstr>
      <vt:lpstr>Презентація PowerPoint</vt:lpstr>
      <vt:lpstr>Сенкан «Прислівник»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Svitlana Bilous</dc:creator>
  <cp:lastModifiedBy>Svitlana Bilous</cp:lastModifiedBy>
  <cp:revision>2</cp:revision>
  <dcterms:created xsi:type="dcterms:W3CDTF">2025-04-03T09:07:21Z</dcterms:created>
  <dcterms:modified xsi:type="dcterms:W3CDTF">2025-04-03T09:34:43Z</dcterms:modified>
</cp:coreProperties>
</file>