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E77D1-6155-45BD-8162-401D4BA04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DA4A72-E540-42B5-BF5C-57BB3275E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2EF42A-CD12-4E67-B544-6B805308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D24E7F-038D-429B-B5F2-B683649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F0F9E5-FEE9-4AD3-B2BC-36FC379A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38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7A8F9-0EE0-4B9E-A5D8-8B18B176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D18AEBB-8060-4C2A-B601-7560E8D02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6946AD-5D05-4B92-9650-E4BB9ACA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1119B-D27C-44FE-A1CE-3B1DF396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CEED1-F538-4A4F-963B-33728639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79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03333B1-B341-4A01-8705-A084F2551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4E6167-10B5-4E4C-8AF1-7E3617A1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2FEAF3-B293-4FC7-9B47-C102134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C1E0F4-E16B-42AD-AD02-B6C18D16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48726F-F8D1-4D13-BBE9-EF171D84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5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A4C70-B3D6-4776-B4ED-4589CB05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F88B6-9424-48CA-815F-ADD72CF1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107065-C2F4-46D6-9ACB-3345B081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D0CB61-C00F-4AA4-8BE9-8EC4E13C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E8049D-E7C2-445A-9100-4F67B85F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77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2FF3-DCB1-4E99-BC95-81E3FABD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CD7444-0AD1-4761-898D-74BFF563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836721-B054-4BE1-B265-63361462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67593-020F-4273-A71E-33532856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0948AA-20AD-429E-AA3C-B0202ED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05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16CC6-95CF-4700-BFB9-3EECC270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95FB8B-4486-47E8-8F08-68D19488C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B31406-5C03-45A1-8C4C-8362AF3F5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00DD15-F7FF-4101-B772-69D30540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9CF7899-7CAC-41F9-BDE7-D3E0C85B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25B1CD-7BF6-4C19-AACB-E9035B93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4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38965-E8CD-4F9D-A3F3-1F1566B2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3F17B1-CA68-4C4C-9639-EE84D7A7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6EE1A8-21E1-43A5-B0C5-0A116546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50085D6-0661-42FD-AB42-BEA7734C4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19C7E72-3E02-4EAB-AC16-1FCDEE11E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57247E-35C9-4995-915B-C9A4CB70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CD17FC-0D98-4D48-A59D-73790CF3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2FC2398-048D-4280-967A-9A8DC166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01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CB606-42FC-49C9-9E53-39BAA883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684E449-E82D-4891-8594-3B888EAB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68BD9A8-61CB-4FC6-B4A8-8108A7EE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34A058F-AFA6-4926-BA8A-6C96D04A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15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FBF73B-4CF6-44CD-9E7C-92B52A6F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4A9032-8B11-497D-AE90-CA79B0E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7C6BB03-3CFB-4DA8-B950-E2E37D85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13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E80A6-1AB7-496E-97F8-8A837C09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34259F-CA14-4F67-B7F8-C4A0DBA0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12C5AE-EF73-492B-8B1D-B28F7904D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663342-BEF2-4E9E-8955-1486F254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A0D20F-EF7E-4BF8-A2B4-DAA51377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3A74D9-CEBB-4803-B757-AE533946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5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A2AEC-A990-47AC-95E7-3C3BBBE3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5E3A41-430A-47A7-947B-F2951959B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613333-F964-4CD8-B4C3-95C716F95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E3B2E4-F317-4872-B795-22072C41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47F2A6-4C82-47F0-959F-70527AA2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6C38A1F-C164-4AA2-8443-E20BC572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29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08D9BFD-DF1B-4D85-B8C4-5936FD69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EAB5F0-0BF3-4B44-B797-DC2E0B40A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82BD97-1AFF-4952-BFC7-A376B38B6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AC6D-48B1-455A-9C04-41E9BA146490}" type="datetimeFigureOut">
              <a:rPr lang="uk-UA" smtClean="0"/>
              <a:t>03.04.2025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46338-6E80-49E2-BA71-30330E8BA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935A76-CC49-4BAD-B9D8-50EED9370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65D7-9F98-4C1A-B619-745E0076E1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6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e1JGUnln58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OyVu_9G_ic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kGUQ0H_s1s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nk Wooden Sign with Happy Children - Download Free Vectors, Clipart  Graphics &amp; Vector Art">
            <a:extLst>
              <a:ext uri="{FF2B5EF4-FFF2-40B4-BE49-F238E27FC236}">
                <a16:creationId xmlns:a16="http://schemas.microsoft.com/office/drawing/2014/main" id="{212A9002-444C-4125-8462-3A967461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0"/>
            <a:ext cx="930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94BB23-FB50-4DCF-B4D9-87709DCF8B27}"/>
              </a:ext>
            </a:extLst>
          </p:cNvPr>
          <p:cNvSpPr txBox="1"/>
          <p:nvPr/>
        </p:nvSpPr>
        <p:spPr>
          <a:xfrm>
            <a:off x="4371975" y="2962275"/>
            <a:ext cx="4152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Скандинавія – суворий і загадковий край. (Продовження) Створення безпредметної композиції з кіл і ліній (штампування, гуаш). Передача у ній радісного настрою.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1413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4ED75-796C-49D4-AD67-1A42C564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Фізкультхвилинка</a:t>
            </a:r>
          </a:p>
        </p:txBody>
      </p:sp>
      <p:pic>
        <p:nvPicPr>
          <p:cNvPr id="4" name="Мультимедіа з Інтернету 3" title="Руханка КРУАСАН – Фізкультхвилинки і Дитячі Пісні – З Любов'ю до Дітей">
            <a:hlinkClick r:id="" action="ppaction://media"/>
            <a:extLst>
              <a:ext uri="{FF2B5EF4-FFF2-40B4-BE49-F238E27FC236}">
                <a16:creationId xmlns:a16="http://schemas.microsoft.com/office/drawing/2014/main" id="{5C1E556E-30DB-42F0-96AE-CFBCC96AF3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180433"/>
            <a:ext cx="8782050" cy="49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136698-5D85-4DCB-8BFC-5BAC73B51671}"/>
              </a:ext>
            </a:extLst>
          </p:cNvPr>
          <p:cNvSpPr txBox="1"/>
          <p:nvPr/>
        </p:nvSpPr>
        <p:spPr>
          <a:xfrm>
            <a:off x="238125" y="247650"/>
            <a:ext cx="7496175" cy="5924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3200" b="1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безпечної роботи: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Починати лише з дозволу вчителя</a:t>
            </a:r>
            <a:endPara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Використовуй інструмент лише за призначенням</a:t>
            </a:r>
            <a:endPara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Тримати своє робоче місце у належному стані</a:t>
            </a:r>
            <a:endPara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обережні з водою, щоб не забруднити робоче місце. Якщо ви працюєте з гуашшю, не залишайте її на столі без нагляду. Пензлі повинні бути завжди чистими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ÐÐ°ÑÑÐ¸Ð½ÐºÐ¸ Ð¿Ð¾ Ð·Ð°Ð¿ÑÐ¾ÑÑ ÐºÐ»Ð¸Ð¿Ð°ÑÑ Ð²Ð¾ÑÐºÐ»Ð¸ÑÐ°ÑÐµÐ»ÑÐ½ÑÐ¹ Ð·Ð½Ð°Ðº">
            <a:extLst>
              <a:ext uri="{FF2B5EF4-FFF2-40B4-BE49-F238E27FC236}">
                <a16:creationId xmlns:a16="http://schemas.microsoft.com/office/drawing/2014/main" id="{8FC0AEBD-DE75-48C6-B755-F14F6F8A2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4" b="8315"/>
          <a:stretch/>
        </p:blipFill>
        <p:spPr bwMode="auto">
          <a:xfrm>
            <a:off x="7840610" y="180975"/>
            <a:ext cx="3608440" cy="62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7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B0B427-20EE-4AD7-822D-EB9677C24D4B}"/>
              </a:ext>
            </a:extLst>
          </p:cNvPr>
          <p:cNvSpPr txBox="1"/>
          <p:nvPr/>
        </p:nvSpPr>
        <p:spPr>
          <a:xfrm>
            <a:off x="742950" y="314324"/>
            <a:ext cx="10706100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1800" b="1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Практична робота</a:t>
            </a: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Створіть безпредметну композицію з кіл і ліній (штампування, гуаш). Передайте у ній радісний настрій. </a:t>
            </a:r>
            <a:endParaRPr lang="uk-UA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>
              <a:spcBef>
                <a:spcPts val="1200"/>
              </a:spcBef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Штампування: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Учні отримують шматочки картону або спеціальні штампи для створення круглих форм. Вони занурюють їх у фарбу і відтискають на папері, створюючи кола. Використовуються різні кольори для утворення різних відтінків.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з лініями: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Після того, як основні форми будуть готові, учні додають лінії. Вони можуть бути хвилясті, прямі або навіть закручені, в залежності від того, як учні хочуть передати емоції композиції.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з кольором: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Додатково до основних штампів, учні використовують гуаш для нанесення фону або додаткових елементів. Важливо, щоб кольори залишалися яскравими та теплими.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tabLst>
                <a:tab pos="45720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Додавання акцентів:</a:t>
            </a: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Учні можуть додавати невеликі акценти, використовуючи інші техніки (наприклад, змішування кольорів або накладання шарів фарби).</a:t>
            </a: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4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ьтимедіа з Інтернету 3" title="Створення безпредметної композиції з кіл і ліній (штампування, гуаш) 4 клас">
            <a:hlinkClick r:id="" action="ppaction://media"/>
            <a:extLst>
              <a:ext uri="{FF2B5EF4-FFF2-40B4-BE49-F238E27FC236}">
                <a16:creationId xmlns:a16="http://schemas.microsoft.com/office/drawing/2014/main" id="{D40FA4B2-5F04-4D6A-9BFF-47F47E24F7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709" y="171450"/>
            <a:ext cx="1153037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644A4D-39D6-4E41-B655-D79523ABD8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19075"/>
            <a:ext cx="11144250" cy="630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57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>
            <a:extLst>
              <a:ext uri="{FF2B5EF4-FFF2-40B4-BE49-F238E27FC236}">
                <a16:creationId xmlns:a16="http://schemas.microsoft.com/office/drawing/2014/main" id="{D5F16E4D-FEBC-463C-BC7A-0957DED5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4" y="971550"/>
            <a:ext cx="5233986" cy="50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>
            <a:extLst>
              <a:ext uri="{FF2B5EF4-FFF2-40B4-BE49-F238E27FC236}">
                <a16:creationId xmlns:a16="http://schemas.microsoft.com/office/drawing/2014/main" id="{663C1D05-9C74-4A2A-AC39-EE398B57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84" y="2533650"/>
            <a:ext cx="2342141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C275603-43A0-4298-BEC2-1BDF8926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57450"/>
            <a:ext cx="210433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BD2E2-66A5-44A0-A91F-0A4836721979}"/>
              </a:ext>
            </a:extLst>
          </p:cNvPr>
          <p:cNvSpPr txBox="1"/>
          <p:nvPr/>
        </p:nvSpPr>
        <p:spPr>
          <a:xfrm>
            <a:off x="6770470" y="532506"/>
            <a:ext cx="481012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Ось знову лунає дзвінок</a:t>
            </a: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запрошує всіх на урок,</a:t>
            </a: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Будемо дружно ми працювати,</a:t>
            </a: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Малювати і фантазувати!</a:t>
            </a: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F3D3E3-D6E1-4F1E-A276-CCA4279E84A0}"/>
              </a:ext>
            </a:extLst>
          </p:cNvPr>
          <p:cNvSpPr txBox="1"/>
          <p:nvPr/>
        </p:nvSpPr>
        <p:spPr>
          <a:xfrm>
            <a:off x="4514850" y="504825"/>
            <a:ext cx="71342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b="1" u="sng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3200" b="1" u="sng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Самоналаштування</a:t>
            </a:r>
            <a:r>
              <a:rPr lang="uk-UA" sz="3200" b="1" u="sng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Покладіть руки на парту, закрийте очі та промовляйте :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 Я зможу сьогодні добре працювати на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 Я особистість творча.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        Я бажаю всім однокласникам успіхів на сьогоднішньому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ºÐ»Ð¸Ð¿Ð°ÑÑ Ð²Ð¾ÑÐºÐ»Ð¸ÑÐ°ÑÐµÐ»ÑÐ½ÑÐ¹ Ð·Ð½Ð°Ðº">
            <a:extLst>
              <a:ext uri="{FF2B5EF4-FFF2-40B4-BE49-F238E27FC236}">
                <a16:creationId xmlns:a16="http://schemas.microsoft.com/office/drawing/2014/main" id="{3C57C4EF-CF02-49F0-9881-FE8F2845D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4" b="8315"/>
          <a:stretch/>
        </p:blipFill>
        <p:spPr bwMode="auto">
          <a:xfrm>
            <a:off x="906410" y="290103"/>
            <a:ext cx="3608440" cy="62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6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1594B-1DAB-4F31-9A5C-EC97365676C5}"/>
              </a:ext>
            </a:extLst>
          </p:cNvPr>
          <p:cNvSpPr txBox="1"/>
          <p:nvPr/>
        </p:nvSpPr>
        <p:spPr>
          <a:xfrm>
            <a:off x="742950" y="1179523"/>
            <a:ext cx="6096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4000" b="1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Вправа “Мікрофон”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таке пейзаж?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різновиди пейзажу ви знаєте?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 пейзаж називають фантастичним?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B7D48D-FD9F-400A-99BC-006313981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962025"/>
            <a:ext cx="52006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29BD8E-EF50-4387-B013-BE2C104DD761}"/>
              </a:ext>
            </a:extLst>
          </p:cNvPr>
          <p:cNvSpPr txBox="1"/>
          <p:nvPr/>
        </p:nvSpPr>
        <p:spPr>
          <a:xfrm>
            <a:off x="4819650" y="1104901"/>
            <a:ext cx="62483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 ми створимо безпредметну композицію, використовуючи кольори і геометричні форми, зокрема кола та лінії. Для цього ми будемо використовувати техніку штампування та гуаш. Основною метою нашої роботи буде передати радісні емоції через ці елементи.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&quot;клипарт учень&quot;&quot;">
            <a:extLst>
              <a:ext uri="{FF2B5EF4-FFF2-40B4-BE49-F238E27FC236}">
                <a16:creationId xmlns:a16="http://schemas.microsoft.com/office/drawing/2014/main" id="{0A77B949-7AB1-445E-B229-A1586D83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6" y="283387"/>
            <a:ext cx="3877804" cy="65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1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F68DB-F7F2-4290-814F-293A5E62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928688"/>
          </a:xfrm>
        </p:spPr>
        <p:txBody>
          <a:bodyPr/>
          <a:lstStyle/>
          <a:p>
            <a:pPr algn="ctr"/>
            <a:r>
              <a:rPr lang="uk-UA" dirty="0"/>
              <a:t>Гімнастика для очей</a:t>
            </a:r>
          </a:p>
        </p:txBody>
      </p:sp>
      <p:pic>
        <p:nvPicPr>
          <p:cNvPr id="4" name="Мультимедіа з Інтернету 3" title="Гімнастика для очей Що намалював художник?">
            <a:hlinkClick r:id="" action="ppaction://media"/>
            <a:extLst>
              <a:ext uri="{FF2B5EF4-FFF2-40B4-BE49-F238E27FC236}">
                <a16:creationId xmlns:a16="http://schemas.microsoft.com/office/drawing/2014/main" id="{A7AFB71D-EDD4-45FC-803D-4F2867B897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1725" y="892968"/>
            <a:ext cx="7839075" cy="58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D0FCD1-CF8A-4617-8BA9-FD55EA1352AA}"/>
              </a:ext>
            </a:extLst>
          </p:cNvPr>
          <p:cNvSpPr txBox="1"/>
          <p:nvPr/>
        </p:nvSpPr>
        <p:spPr>
          <a:xfrm>
            <a:off x="466725" y="363766"/>
            <a:ext cx="6096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uk-UA" sz="1800" b="1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Розповідь з елементами бесіди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b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Скандинавія — це країна контрастів, де суворі пейзажі переплітаються з радісними святами, наприклад, коли святкують день Сонця в Північній Європі, і навіть в найхолодніші часи року люди намагаються зберегти теплоту в серці. Ми можемо передати цей настрій через геометричні форми — кола і лінії, які асоціюються з рухом, світлом, гармонією.</a:t>
            </a: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Художники, милуючись красою природи, малюють краєвиди з натури. А деякі з них уявляють, придумують і зображують щось цікаве, казкове, чого не можна побачити в довкіллі. Існують також картини, де зображено не людей, та їхнє оточення, а лінії, кола або інші фігури. </a:t>
            </a: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Однією з перших такі композиції почала малювати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Хільма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аф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Клінт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із Швеції. У своїх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твораз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без назви вона втілювала різні почуття. </a:t>
            </a:r>
            <a:endParaRPr lang="uk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0B7314-D424-46BC-A7E5-9DF53140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1"/>
          <a:stretch/>
        </p:blipFill>
        <p:spPr>
          <a:xfrm>
            <a:off x="6705600" y="1070340"/>
            <a:ext cx="5143501" cy="41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1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C62239-8A89-4966-96AC-8AB13627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575" y="396875"/>
            <a:ext cx="4019550" cy="546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Хільма</a:t>
            </a: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аф</a:t>
            </a: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Клінт</a:t>
            </a: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AD988A-6FF0-45E3-9589-9C3496B968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942975"/>
            <a:ext cx="5810250" cy="572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B76AE8-8340-4EF9-A931-946594E116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" y="1171575"/>
            <a:ext cx="3953193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7B740-2BDC-4DD1-9F57-64FA2D72CD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171576"/>
            <a:ext cx="3733800" cy="45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C9FEEC-E4DC-4E50-947F-463A59EBFE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200150"/>
            <a:ext cx="3581400" cy="442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8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500</Words>
  <Application>Microsoft Office PowerPoint</Application>
  <PresentationFormat>Широкий екран</PresentationFormat>
  <Paragraphs>34</Paragraphs>
  <Slides>14</Slides>
  <Notes>0</Notes>
  <HiddenSlides>0</HiddenSlides>
  <MMClips>3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Гімнастика для очей</vt:lpstr>
      <vt:lpstr>Презентація PowerPoint</vt:lpstr>
      <vt:lpstr>Презентація PowerPoint</vt:lpstr>
      <vt:lpstr>Презентація PowerPoint</vt:lpstr>
      <vt:lpstr>Фізкультхвилинка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Svitlana Bilous</dc:creator>
  <cp:lastModifiedBy>Svitlana Bilous</cp:lastModifiedBy>
  <cp:revision>2</cp:revision>
  <dcterms:created xsi:type="dcterms:W3CDTF">2025-04-03T09:37:16Z</dcterms:created>
  <dcterms:modified xsi:type="dcterms:W3CDTF">2025-04-03T09:51:49Z</dcterms:modified>
</cp:coreProperties>
</file>