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itlana Bilous" userId="fa0a221f838e98a9" providerId="LiveId" clId="{81AFE4EF-86C6-4A1D-9024-A0990C30387E}"/>
    <pc:docChg chg="undo custSel addSld delSld modSld">
      <pc:chgData name="Svitlana Bilous" userId="fa0a221f838e98a9" providerId="LiveId" clId="{81AFE4EF-86C6-4A1D-9024-A0990C30387E}" dt="2025-04-03T12:13:31.482" v="135" actId="2696"/>
      <pc:docMkLst>
        <pc:docMk/>
      </pc:docMkLst>
      <pc:sldChg chg="addSp delSp modSp mod">
        <pc:chgData name="Svitlana Bilous" userId="fa0a221f838e98a9" providerId="LiveId" clId="{81AFE4EF-86C6-4A1D-9024-A0990C30387E}" dt="2025-04-03T11:35:05.944" v="9" actId="1076"/>
        <pc:sldMkLst>
          <pc:docMk/>
          <pc:sldMk cId="364969152" sldId="261"/>
        </pc:sldMkLst>
        <pc:spChg chg="del">
          <ac:chgData name="Svitlana Bilous" userId="fa0a221f838e98a9" providerId="LiveId" clId="{81AFE4EF-86C6-4A1D-9024-A0990C30387E}" dt="2025-04-03T11:34:50.925" v="2" actId="21"/>
          <ac:spMkLst>
            <pc:docMk/>
            <pc:sldMk cId="364969152" sldId="261"/>
            <ac:spMk id="2" creationId="{2A3C6348-927A-42A8-B19E-EA0DBB44D98C}"/>
          </ac:spMkLst>
        </pc:spChg>
        <pc:spChg chg="del">
          <ac:chgData name="Svitlana Bilous" userId="fa0a221f838e98a9" providerId="LiveId" clId="{81AFE4EF-86C6-4A1D-9024-A0990C30387E}" dt="2025-04-03T11:34:49.078" v="1" actId="21"/>
          <ac:spMkLst>
            <pc:docMk/>
            <pc:sldMk cId="364969152" sldId="261"/>
            <ac:spMk id="3" creationId="{7341A032-DB85-48B1-AE83-4ED73BA8B59C}"/>
          </ac:spMkLst>
        </pc:spChg>
        <pc:spChg chg="add mod">
          <ac:chgData name="Svitlana Bilous" userId="fa0a221f838e98a9" providerId="LiveId" clId="{81AFE4EF-86C6-4A1D-9024-A0990C30387E}" dt="2025-04-03T11:35:05.944" v="9" actId="1076"/>
          <ac:spMkLst>
            <pc:docMk/>
            <pc:sldMk cId="364969152" sldId="261"/>
            <ac:spMk id="5" creationId="{EFED85B1-94EA-439A-99B4-0D8AEB5EBBDD}"/>
          </ac:spMkLst>
        </pc:spChg>
      </pc:sldChg>
      <pc:sldChg chg="addSp delSp modSp new mod modAnim">
        <pc:chgData name="Svitlana Bilous" userId="fa0a221f838e98a9" providerId="LiveId" clId="{81AFE4EF-86C6-4A1D-9024-A0990C30387E}" dt="2025-04-03T12:06:06.911" v="25" actId="1076"/>
        <pc:sldMkLst>
          <pc:docMk/>
          <pc:sldMk cId="1575631005" sldId="262"/>
        </pc:sldMkLst>
        <pc:spChg chg="del">
          <ac:chgData name="Svitlana Bilous" userId="fa0a221f838e98a9" providerId="LiveId" clId="{81AFE4EF-86C6-4A1D-9024-A0990C30387E}" dt="2025-04-03T11:37:01.276" v="13" actId="21"/>
          <ac:spMkLst>
            <pc:docMk/>
            <pc:sldMk cId="1575631005" sldId="262"/>
            <ac:spMk id="2" creationId="{672B6BC1-96BC-4D94-911F-935E85CAB66A}"/>
          </ac:spMkLst>
        </pc:spChg>
        <pc:spChg chg="del">
          <ac:chgData name="Svitlana Bilous" userId="fa0a221f838e98a9" providerId="LiveId" clId="{81AFE4EF-86C6-4A1D-9024-A0990C30387E}" dt="2025-04-03T11:36:59.785" v="12"/>
          <ac:spMkLst>
            <pc:docMk/>
            <pc:sldMk cId="1575631005" sldId="262"/>
            <ac:spMk id="3" creationId="{025E6D61-E8B6-4824-B559-BB1D756A4A8C}"/>
          </ac:spMkLst>
        </pc:spChg>
        <pc:spChg chg="add mod">
          <ac:chgData name="Svitlana Bilous" userId="fa0a221f838e98a9" providerId="LiveId" clId="{81AFE4EF-86C6-4A1D-9024-A0990C30387E}" dt="2025-04-03T12:06:06.911" v="25" actId="1076"/>
          <ac:spMkLst>
            <pc:docMk/>
            <pc:sldMk cId="1575631005" sldId="262"/>
            <ac:spMk id="6" creationId="{A7584CA7-7FF3-49B4-84A9-AFA9952DFAB2}"/>
          </ac:spMkLst>
        </pc:spChg>
        <pc:picChg chg="add mod">
          <ac:chgData name="Svitlana Bilous" userId="fa0a221f838e98a9" providerId="LiveId" clId="{81AFE4EF-86C6-4A1D-9024-A0990C30387E}" dt="2025-04-03T12:05:42.656" v="19" actId="14100"/>
          <ac:picMkLst>
            <pc:docMk/>
            <pc:sldMk cId="1575631005" sldId="262"/>
            <ac:picMk id="4" creationId="{0C8B82FE-3C39-44C4-9F8F-F889B067806F}"/>
          </ac:picMkLst>
        </pc:picChg>
      </pc:sldChg>
      <pc:sldChg chg="addSp delSp modSp new mod modAnim">
        <pc:chgData name="Svitlana Bilous" userId="fa0a221f838e98a9" providerId="LiveId" clId="{81AFE4EF-86C6-4A1D-9024-A0990C30387E}" dt="2025-04-03T12:07:25.769" v="61" actId="1076"/>
        <pc:sldMkLst>
          <pc:docMk/>
          <pc:sldMk cId="2940149588" sldId="263"/>
        </pc:sldMkLst>
        <pc:spChg chg="add del mod">
          <ac:chgData name="Svitlana Bilous" userId="fa0a221f838e98a9" providerId="LiveId" clId="{81AFE4EF-86C6-4A1D-9024-A0990C30387E}" dt="2025-04-03T12:07:18.937" v="57" actId="14100"/>
          <ac:spMkLst>
            <pc:docMk/>
            <pc:sldMk cId="2940149588" sldId="263"/>
            <ac:spMk id="2" creationId="{02D00BD5-060D-4567-9CC3-7E295453D807}"/>
          </ac:spMkLst>
        </pc:spChg>
        <pc:spChg chg="del">
          <ac:chgData name="Svitlana Bilous" userId="fa0a221f838e98a9" providerId="LiveId" clId="{81AFE4EF-86C6-4A1D-9024-A0990C30387E}" dt="2025-04-03T12:06:43.239" v="26"/>
          <ac:spMkLst>
            <pc:docMk/>
            <pc:sldMk cId="2940149588" sldId="263"/>
            <ac:spMk id="3" creationId="{6B8E9953-3ED1-4AC1-9343-F13A22A79EF6}"/>
          </ac:spMkLst>
        </pc:spChg>
        <pc:picChg chg="add mod">
          <ac:chgData name="Svitlana Bilous" userId="fa0a221f838e98a9" providerId="LiveId" clId="{81AFE4EF-86C6-4A1D-9024-A0990C30387E}" dt="2025-04-03T12:07:25.769" v="61" actId="1076"/>
          <ac:picMkLst>
            <pc:docMk/>
            <pc:sldMk cId="2940149588" sldId="263"/>
            <ac:picMk id="4" creationId="{591CB1A1-45DF-4FD5-B7F0-FF47A80032AD}"/>
          </ac:picMkLst>
        </pc:picChg>
      </pc:sldChg>
      <pc:sldChg chg="addSp delSp modSp new mod">
        <pc:chgData name="Svitlana Bilous" userId="fa0a221f838e98a9" providerId="LiveId" clId="{81AFE4EF-86C6-4A1D-9024-A0990C30387E}" dt="2025-04-03T12:08:51.032" v="73" actId="1076"/>
        <pc:sldMkLst>
          <pc:docMk/>
          <pc:sldMk cId="2230829858" sldId="264"/>
        </pc:sldMkLst>
        <pc:spChg chg="del">
          <ac:chgData name="Svitlana Bilous" userId="fa0a221f838e98a9" providerId="LiveId" clId="{81AFE4EF-86C6-4A1D-9024-A0990C30387E}" dt="2025-04-03T12:07:43.823" v="65" actId="21"/>
          <ac:spMkLst>
            <pc:docMk/>
            <pc:sldMk cId="2230829858" sldId="264"/>
            <ac:spMk id="2" creationId="{4B4B41BE-552A-431E-BB09-3329994A96F0}"/>
          </ac:spMkLst>
        </pc:spChg>
        <pc:spChg chg="del">
          <ac:chgData name="Svitlana Bilous" userId="fa0a221f838e98a9" providerId="LiveId" clId="{81AFE4EF-86C6-4A1D-9024-A0990C30387E}" dt="2025-04-03T12:07:42.534" v="64" actId="21"/>
          <ac:spMkLst>
            <pc:docMk/>
            <pc:sldMk cId="2230829858" sldId="264"/>
            <ac:spMk id="3" creationId="{7ADBB92C-2D61-4C12-8D5F-E3F8DD3FE58A}"/>
          </ac:spMkLst>
        </pc:spChg>
        <pc:picChg chg="add mod">
          <ac:chgData name="Svitlana Bilous" userId="fa0a221f838e98a9" providerId="LiveId" clId="{81AFE4EF-86C6-4A1D-9024-A0990C30387E}" dt="2025-04-03T12:08:51.032" v="73" actId="1076"/>
          <ac:picMkLst>
            <pc:docMk/>
            <pc:sldMk cId="2230829858" sldId="264"/>
            <ac:picMk id="4" creationId="{F661E184-9D6D-42D0-AF20-FD30E14138B2}"/>
          </ac:picMkLst>
        </pc:picChg>
      </pc:sldChg>
      <pc:sldChg chg="addSp delSp modSp new mod modAnim">
        <pc:chgData name="Svitlana Bilous" userId="fa0a221f838e98a9" providerId="LiveId" clId="{81AFE4EF-86C6-4A1D-9024-A0990C30387E}" dt="2025-04-03T12:09:28.120" v="93" actId="14100"/>
        <pc:sldMkLst>
          <pc:docMk/>
          <pc:sldMk cId="903901577" sldId="265"/>
        </pc:sldMkLst>
        <pc:spChg chg="mod">
          <ac:chgData name="Svitlana Bilous" userId="fa0a221f838e98a9" providerId="LiveId" clId="{81AFE4EF-86C6-4A1D-9024-A0990C30387E}" dt="2025-04-03T12:09:22.194" v="91" actId="403"/>
          <ac:spMkLst>
            <pc:docMk/>
            <pc:sldMk cId="903901577" sldId="265"/>
            <ac:spMk id="2" creationId="{D3DB421C-0F45-4585-A9DA-CBC6B1F3EE09}"/>
          </ac:spMkLst>
        </pc:spChg>
        <pc:spChg chg="del">
          <ac:chgData name="Svitlana Bilous" userId="fa0a221f838e98a9" providerId="LiveId" clId="{81AFE4EF-86C6-4A1D-9024-A0990C30387E}" dt="2025-04-03T12:09:11.604" v="75"/>
          <ac:spMkLst>
            <pc:docMk/>
            <pc:sldMk cId="903901577" sldId="265"/>
            <ac:spMk id="3" creationId="{7CD3D542-A2B9-45F4-949B-46A9B553DD7D}"/>
          </ac:spMkLst>
        </pc:spChg>
        <pc:picChg chg="add mod">
          <ac:chgData name="Svitlana Bilous" userId="fa0a221f838e98a9" providerId="LiveId" clId="{81AFE4EF-86C6-4A1D-9024-A0990C30387E}" dt="2025-04-03T12:09:28.120" v="93" actId="14100"/>
          <ac:picMkLst>
            <pc:docMk/>
            <pc:sldMk cId="903901577" sldId="265"/>
            <ac:picMk id="4" creationId="{468DE4CF-4384-46FF-9D0A-7089A5FAAD06}"/>
          </ac:picMkLst>
        </pc:picChg>
      </pc:sldChg>
      <pc:sldChg chg="addSp delSp modSp new mod">
        <pc:chgData name="Svitlana Bilous" userId="fa0a221f838e98a9" providerId="LiveId" clId="{81AFE4EF-86C6-4A1D-9024-A0990C30387E}" dt="2025-04-03T12:11:16.132" v="133" actId="14100"/>
        <pc:sldMkLst>
          <pc:docMk/>
          <pc:sldMk cId="3804690293" sldId="266"/>
        </pc:sldMkLst>
        <pc:spChg chg="del">
          <ac:chgData name="Svitlana Bilous" userId="fa0a221f838e98a9" providerId="LiveId" clId="{81AFE4EF-86C6-4A1D-9024-A0990C30387E}" dt="2025-04-03T12:09:58.838" v="100" actId="21"/>
          <ac:spMkLst>
            <pc:docMk/>
            <pc:sldMk cId="3804690293" sldId="266"/>
            <ac:spMk id="2" creationId="{DC480E04-7E8C-4047-A38C-C4E56DBE6E55}"/>
          </ac:spMkLst>
        </pc:spChg>
        <pc:spChg chg="del">
          <ac:chgData name="Svitlana Bilous" userId="fa0a221f838e98a9" providerId="LiveId" clId="{81AFE4EF-86C6-4A1D-9024-A0990C30387E}" dt="2025-04-03T12:09:56.750" v="99" actId="21"/>
          <ac:spMkLst>
            <pc:docMk/>
            <pc:sldMk cId="3804690293" sldId="266"/>
            <ac:spMk id="3" creationId="{16BC7CAD-07BC-49CA-91E2-FA401F1E97F9}"/>
          </ac:spMkLst>
        </pc:spChg>
        <pc:spChg chg="add del">
          <ac:chgData name="Svitlana Bilous" userId="fa0a221f838e98a9" providerId="LiveId" clId="{81AFE4EF-86C6-4A1D-9024-A0990C30387E}" dt="2025-04-03T12:09:49.293" v="96" actId="22"/>
          <ac:spMkLst>
            <pc:docMk/>
            <pc:sldMk cId="3804690293" sldId="266"/>
            <ac:spMk id="5" creationId="{7C322D53-AA80-4CFB-B03B-EA79407098E9}"/>
          </ac:spMkLst>
        </pc:spChg>
        <pc:spChg chg="add mod">
          <ac:chgData name="Svitlana Bilous" userId="fa0a221f838e98a9" providerId="LiveId" clId="{81AFE4EF-86C6-4A1D-9024-A0990C30387E}" dt="2025-04-03T12:11:16.132" v="133" actId="14100"/>
          <ac:spMkLst>
            <pc:docMk/>
            <pc:sldMk cId="3804690293" sldId="266"/>
            <ac:spMk id="7" creationId="{43DF384B-2C5A-49C8-A994-D324A76B7246}"/>
          </ac:spMkLst>
        </pc:spChg>
      </pc:sldChg>
      <pc:sldChg chg="new del">
        <pc:chgData name="Svitlana Bilous" userId="fa0a221f838e98a9" providerId="LiveId" clId="{81AFE4EF-86C6-4A1D-9024-A0990C30387E}" dt="2025-04-03T12:13:31.482" v="135" actId="2696"/>
        <pc:sldMkLst>
          <pc:docMk/>
          <pc:sldMk cId="1486726949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C44CB4-4860-4177-9145-D541C092F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C1475B5-A8A5-4804-A8CA-35E8967BB4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5B00E6A-9842-4D56-9A22-F5183F2D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98810F-FDC1-4513-8A8C-5586270BC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8E1BEFE-57DB-447D-9EE4-F6F3EB69B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218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9A9278-0AC4-4B80-AE73-C06B05F6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9A3D687-59C2-4210-BD61-4911B2E28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AE99087-01CC-4A4F-A0AB-59A51F71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E811265-FB50-43DA-A1FC-CC510A44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ECDE7BA-D041-4A56-A395-F5ECCAFC7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914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952AED5-FFCD-4988-9974-95D4AEC2FD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9824830-2BFE-493F-90E9-34E58440D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DED1A38-7FFD-4893-99C0-C4642224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781A77F-2E94-4675-A828-218111A32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3A817A4-761D-4341-BAAA-76B5BEE4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501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0EEDF3-D08D-4972-A1DE-3106BE315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87E8FB-6CF0-4F18-B309-46B237541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1A400C3-D455-40A6-8618-209483AE0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61BCEFE-CC69-46E4-B83E-EFB4FBF8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A2E2DD6-7BE8-48C9-95D9-6B8DD3337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49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9F251D-6689-497E-88F5-2F89FCA1D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FD63E0D-E311-461A-BB7E-4CF0B434B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37410A7-D0E0-4E66-8E10-0A774A5F8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3E433E4-BE95-4408-AB66-D8C35406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586BAA8-9F2D-4FDD-AF6A-2D3F2AF0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397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5417E-A825-4D2B-A11B-F9A8DC22E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A47C018-F306-4AB9-BFD9-C3D7C60B86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62C452C-3D99-4927-BE33-8F998380B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D289CA2-84DC-422A-B481-52896A7F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53C2F07-C724-43E7-B242-DA2775E9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15CE1CB-5C9A-41FB-8C51-F53D83694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513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B7623-D967-4B31-AD05-E78B4649F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6860B1E-FA4B-4391-9E40-DF5ECE9B6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BF54471-2097-4837-B858-A918AAE38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5637D3E-D398-41F7-A30D-902452B93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8509485-B875-4010-964E-B35F3C5BE6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C690836-FA3B-40B9-A29C-B14F75CEF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8A87E4C-8079-4EBA-919F-99B8CA2E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40913A1B-2621-4B33-B796-2FE1335B5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1792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7C141-530E-4430-AD86-FD1FCC0D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DA7EAD8-DE8C-4641-9C92-068070A5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00D1B54-72EF-494B-A007-BE86DF64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BE65855-6A5B-4A3C-99F4-27F3E999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381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A3C3D0E-5819-4932-AD28-56D1BF947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7FBEE38-3032-455C-91EE-E849244E1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64D88A3-4AEB-4B51-B2A0-EDC1D87A6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201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AE5FB-3529-42D5-B492-689E6E507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2813E6-C4EB-44EC-B4B7-19E88A79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3ADF2BD-ECDC-46DD-9D3C-66FF5E915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C533863-5089-4419-A943-CC4A388AB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E6209EE-F4C1-4CFF-ACF4-49A025F8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E59A460-40EA-4E18-B0B7-0FDF70515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598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FAE40F-0A1C-4553-BC0C-F34FA9468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40574C9-B349-413D-88B1-8D770E412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F5E83B4-9E5F-4CEB-A796-12BFA559F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F918633-848A-4B43-BB77-44D8701BE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79CCAE8-1965-4DFD-8958-D34461F8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8B82DF6-CBB0-42AC-81B2-C26D628C0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992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C82821A-D2E3-4E5D-844C-BFD0DDC13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BFBABF5-3E22-4F64-88BF-FE567AE55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B2085A-2D80-43BE-A6AF-2789470259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34CAE-1792-4AF1-84D6-8A70C0D0652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D799B34-7858-4CAD-A751-39F7E37440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06AA192-0674-4859-B2ED-CB12964AA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5551B-D149-46EB-B65D-C8FBEDA3BC5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435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jE56v4-QU0?feature=oembed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Lx7HFaACf4?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qTw5vQvtu4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RqPEcjFPWI?feature=oembe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ank Wooden Sign with Happy Children - Download Free Vectors, Clipart  Graphics &amp; Vector Art">
            <a:extLst>
              <a:ext uri="{FF2B5EF4-FFF2-40B4-BE49-F238E27FC236}">
                <a16:creationId xmlns:a16="http://schemas.microsoft.com/office/drawing/2014/main" id="{BD50CC5C-51C4-49E3-9D26-C9B942A6D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825" y="677261"/>
            <a:ext cx="8388350" cy="6180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6508AE-930D-4C98-B11B-5000EBCC6C0A}"/>
              </a:ext>
            </a:extLst>
          </p:cNvPr>
          <p:cNvSpPr txBox="1"/>
          <p:nvPr/>
        </p:nvSpPr>
        <p:spPr>
          <a:xfrm>
            <a:off x="4476750" y="3429000"/>
            <a:ext cx="367665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Скандинавія – суворий і загадковий край. Перегляд: Едвард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Сюїта «Пер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Гюнт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 «Ранок», «У печері гірського короля». Виконання: «Треба мріяти завжди» (музика О.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Янушкевич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вірші Н. Погребняк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081840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B421C-0F45-4585-A9DA-CBC6B1F3E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err="1"/>
              <a:t>Руханка</a:t>
            </a:r>
            <a:endParaRPr lang="uk-UA" sz="6000" b="1" dirty="0"/>
          </a:p>
        </p:txBody>
      </p:sp>
      <p:pic>
        <p:nvPicPr>
          <p:cNvPr id="4" name="Мультимедіа з Інтернету 3" title="Руханка Гра – ЗАВМРИ – Дитячі Пісні – З Любов'ю до Дітей">
            <a:hlinkClick r:id="" action="ppaction://media"/>
            <a:extLst>
              <a:ext uri="{FF2B5EF4-FFF2-40B4-BE49-F238E27FC236}">
                <a16:creationId xmlns:a16="http://schemas.microsoft.com/office/drawing/2014/main" id="{468DE4CF-4384-46FF-9D0A-7089A5FAAD0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34510" y="1423429"/>
            <a:ext cx="9280635" cy="524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0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3DF384B-2C5A-49C8-A994-D324A76B7246}"/>
              </a:ext>
            </a:extLst>
          </p:cNvPr>
          <p:cNvSpPr txBox="1"/>
          <p:nvPr/>
        </p:nvSpPr>
        <p:spPr>
          <a:xfrm>
            <a:off x="2564523" y="683172"/>
            <a:ext cx="7388773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uk-UA" sz="2000" b="1" dirty="0">
                <a:solidFill>
                  <a:srgbClr val="0B539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«Гра так чи ні»</a:t>
            </a:r>
            <a:b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буду задавати питання, а ви відповідаєте «так» чи «ні».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Музика Едварда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Гріга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частиною класичної музики? </a:t>
            </a:r>
          </a:p>
          <a:p>
            <a:pPr marL="342900" lvl="0" indent="-342900" fontAlgn="base"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Гюнт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це персонаж зі шведської міфології?  </a:t>
            </a: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 сюїти «Ранок» має повільний темп</a:t>
            </a:r>
          </a:p>
          <a:p>
            <a:pPr marL="342900" lvl="0" indent="-342900" fontAlgn="base"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печері гірського короля» передає атмосферу спокою і гармонії?  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Едвард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був композитором із Франції?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Музика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Гріга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дуже часто використовує народні мелодії та мотиви?  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 «Ранок» звучить із використанням лише струнних інструментів?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частині «У печері гірського короля» музика передає образ чудовиська або страшної сили?  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Музика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Гріга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допомагає передати природу та атмосферу Скандинавії? </a:t>
            </a:r>
          </a:p>
        </p:txBody>
      </p:sp>
    </p:spTree>
    <p:extLst>
      <p:ext uri="{BB962C8B-B14F-4D97-AF65-F5344CB8AC3E}">
        <p14:creationId xmlns:p14="http://schemas.microsoft.com/office/powerpoint/2010/main" val="3804690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4BA4A-C1A5-4EF9-B483-81A69BAEDA53}"/>
              </a:ext>
            </a:extLst>
          </p:cNvPr>
          <p:cNvSpPr txBox="1"/>
          <p:nvPr/>
        </p:nvSpPr>
        <p:spPr>
          <a:xfrm>
            <a:off x="6896100" y="720566"/>
            <a:ext cx="4581525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Весела пісенька дзвіночка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Покликала нас всіх на урок,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Я бачу ваші милі личка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І очі з безліччю думок.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Ми  помандруємо в світ чудовий,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Що гордо мовою зовуть.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Та лиш кмітливість і увагу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З собою взяти не </a:t>
            </a:r>
            <a:r>
              <a:rPr lang="uk-UA" sz="24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забудь</a:t>
            </a:r>
            <a:r>
              <a:rPr lang="uk-UA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BDD50B4-9FA9-40A2-9180-F350C4170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5" y="304100"/>
            <a:ext cx="5114925" cy="624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178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CC0DE-ABE2-45FB-8FB7-1A4C8B09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4675" y="146050"/>
            <a:ext cx="6029325" cy="815975"/>
          </a:xfrm>
        </p:spPr>
        <p:txBody>
          <a:bodyPr/>
          <a:lstStyle/>
          <a:p>
            <a:r>
              <a:rPr lang="uk-UA" dirty="0"/>
              <a:t>Емоційне налаштування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425D5D-4234-4667-8BD7-C5EAEDDF386D}"/>
              </a:ext>
            </a:extLst>
          </p:cNvPr>
          <p:cNvSpPr txBox="1"/>
          <p:nvPr/>
        </p:nvSpPr>
        <p:spPr>
          <a:xfrm>
            <a:off x="5467350" y="1287244"/>
            <a:ext cx="6096000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Намалюйте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сонечко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Яке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воно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?</a:t>
            </a:r>
            <a:endParaRPr lang="ru-RU" sz="3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А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тепер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уявіть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що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сонечко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–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ви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Що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ви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будете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робити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?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Отож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своїми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промінчиками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зігрійте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все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довкола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пошліть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одне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одному тепло,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світло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радість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позитив (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діти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імітують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все рухами).</a:t>
            </a:r>
            <a:endParaRPr lang="ru-RU" sz="3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У такому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приємному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настрої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розпочнемо</a:t>
            </a:r>
            <a:r>
              <a:rPr lang="ru-RU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наш урок.</a:t>
            </a:r>
            <a:endParaRPr lang="ru-RU" sz="3200" b="0" dirty="0">
              <a:effectLst/>
            </a:endParaRPr>
          </a:p>
          <a:p>
            <a:br>
              <a:rPr lang="ru-RU" dirty="0"/>
            </a:br>
            <a:endParaRPr lang="uk-UA" dirty="0"/>
          </a:p>
        </p:txBody>
      </p:sp>
      <p:pic>
        <p:nvPicPr>
          <p:cNvPr id="2050" name="Picture 2" descr="Похожее изображение">
            <a:extLst>
              <a:ext uri="{FF2B5EF4-FFF2-40B4-BE49-F238E27FC236}">
                <a16:creationId xmlns:a16="http://schemas.microsoft.com/office/drawing/2014/main" id="{B22BCBAC-312A-49F5-8F6D-A4D0E77C2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97" y="1143000"/>
            <a:ext cx="4177066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324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674DD8-47A4-4E44-89F2-9A0AD6280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Едвард </a:t>
            </a:r>
            <a:r>
              <a:rPr lang="uk-UA" dirty="0" err="1"/>
              <a:t>Гріг</a:t>
            </a: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98633989-DDC3-4B8F-8365-AE1BCD46AB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914" y="182562"/>
            <a:ext cx="4265886" cy="649287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7C03BA-8F95-4F8A-B630-F0B91A6664DC}"/>
              </a:ext>
            </a:extLst>
          </p:cNvPr>
          <p:cNvSpPr txBox="1"/>
          <p:nvPr/>
        </p:nvSpPr>
        <p:spPr>
          <a:xfrm>
            <a:off x="428625" y="1585913"/>
            <a:ext cx="6096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Едвард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є одним з найбільших представників класичної музики і який прекрасно передавав атмосферу своєї рідної землі через музику.</a:t>
            </a:r>
            <a:b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Гріг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створював музику для театру, кіно, а також для оркестру. Його твори не просто розважають, але й допомагають відчути емоції, передати природу, атмосферу та навіть внутрішні переживання людей.</a:t>
            </a:r>
          </a:p>
          <a:p>
            <a:endParaRPr lang="uk-UA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Сьогодні ми з вами познайомимося з двома частинами із його знаменитої сюїти «Пер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Гюнт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— це «Ранок» і «У печері гірського короля». У цих творах ми можемо відчути, як композитор передає настрій природи та важливі моменти з життя головного героя — Пер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Гюнта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Ми побачимо, як музика може бути потужною, динамічною, або навпаки, тихою та задумливою, як змінюється її характер разом з героями.</a:t>
            </a:r>
            <a:b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07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46242-E348-427C-93C6-CBBDD955B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107950"/>
            <a:ext cx="8963025" cy="835025"/>
          </a:xfrm>
        </p:spPr>
        <p:txBody>
          <a:bodyPr/>
          <a:lstStyle/>
          <a:p>
            <a:r>
              <a:rPr lang="uk-UA" sz="5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«Ранок» із сюїти «Пер </a:t>
            </a:r>
            <a:r>
              <a:rPr lang="uk-UA" sz="5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Гюнт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uk-UA" dirty="0"/>
          </a:p>
        </p:txBody>
      </p:sp>
      <p:pic>
        <p:nvPicPr>
          <p:cNvPr id="4" name="Мультимедіа з Інтернету 3" title="&quot;Ранок&quot; з сюїти №1, Ор. 46, Е. Гріга &quot;Пер Гюнт&quot;">
            <a:hlinkClick r:id="" action="ppaction://media"/>
            <a:extLst>
              <a:ext uri="{FF2B5EF4-FFF2-40B4-BE49-F238E27FC236}">
                <a16:creationId xmlns:a16="http://schemas.microsoft.com/office/drawing/2014/main" id="{8FFD4121-780E-4543-A11A-2F3F775A7E3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52675" y="942975"/>
            <a:ext cx="7658100" cy="574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54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FED85B1-94EA-439A-99B4-0D8AEB5EBBDD}"/>
              </a:ext>
            </a:extLst>
          </p:cNvPr>
          <p:cNvSpPr txBox="1"/>
          <p:nvPr/>
        </p:nvSpPr>
        <p:spPr>
          <a:xfrm>
            <a:off x="1965434" y="788277"/>
            <a:ext cx="8912773" cy="5076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5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 емоції викликає у вас ця музика?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5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вона змінюється?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5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 ви можете уявити, слухаючи цей твір?</a:t>
            </a:r>
          </a:p>
          <a:p>
            <a:pPr marL="342900" lvl="0" indent="-342900" fontAlgn="base">
              <a:spcAft>
                <a:spcPts val="12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5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Яким ти уявляєш ранок? </a:t>
            </a:r>
          </a:p>
        </p:txBody>
      </p:sp>
    </p:spTree>
    <p:extLst>
      <p:ext uri="{BB962C8B-B14F-4D97-AF65-F5344CB8AC3E}">
        <p14:creationId xmlns:p14="http://schemas.microsoft.com/office/powerpoint/2010/main" val="36496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іа з Інтернету 3" title="37  Пер Гюнт  В пещере горного короля   Эдвард Григ">
            <a:hlinkClick r:id="" action="ppaction://media"/>
            <a:extLst>
              <a:ext uri="{FF2B5EF4-FFF2-40B4-BE49-F238E27FC236}">
                <a16:creationId xmlns:a16="http://schemas.microsoft.com/office/drawing/2014/main" id="{0C8B82FE-3C39-44C4-9F8F-F889B067806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02069" y="688436"/>
            <a:ext cx="8065659" cy="60486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584CA7-7FF3-49B4-84A9-AFA9952DFAB2}"/>
              </a:ext>
            </a:extLst>
          </p:cNvPr>
          <p:cNvSpPr txBox="1"/>
          <p:nvPr/>
        </p:nvSpPr>
        <p:spPr>
          <a:xfrm>
            <a:off x="3920359" y="120869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«У печері гірського короля»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157563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D00BD5-060D-4567-9CC3-7E295453D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368"/>
            <a:ext cx="10515600" cy="854074"/>
          </a:xfrm>
        </p:spPr>
        <p:txBody>
          <a:bodyPr/>
          <a:lstStyle/>
          <a:p>
            <a:pPr algn="ctr"/>
            <a:r>
              <a:rPr lang="uk-UA" b="1" dirty="0" err="1"/>
              <a:t>Розспівка</a:t>
            </a:r>
            <a:endParaRPr lang="uk-UA" b="1" dirty="0"/>
          </a:p>
        </p:txBody>
      </p:sp>
      <p:pic>
        <p:nvPicPr>
          <p:cNvPr id="4" name="Мультимедіа з Інтернету 3" title="Розспівка 1">
            <a:hlinkClick r:id="" action="ppaction://media"/>
            <a:extLst>
              <a:ext uri="{FF2B5EF4-FFF2-40B4-BE49-F238E27FC236}">
                <a16:creationId xmlns:a16="http://schemas.microsoft.com/office/drawing/2014/main" id="{591CB1A1-45DF-4FD5-B7F0-FF47A80032A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64791" y="809297"/>
            <a:ext cx="10262417" cy="579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4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661E184-9D6D-42D0-AF20-FD30E14138B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662" y="882869"/>
            <a:ext cx="9322676" cy="54969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829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436</Words>
  <Application>Microsoft Office PowerPoint</Application>
  <PresentationFormat>Широкий екран</PresentationFormat>
  <Paragraphs>36</Paragraphs>
  <Slides>11</Slides>
  <Notes>0</Notes>
  <HiddenSlides>0</HiddenSlides>
  <MMClips>4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Презентація PowerPoint</vt:lpstr>
      <vt:lpstr>Презентація PowerPoint</vt:lpstr>
      <vt:lpstr>Емоційне налаштування</vt:lpstr>
      <vt:lpstr>Едвард Гріг</vt:lpstr>
      <vt:lpstr>«Ранок» із сюїти «Пер Гюнт»</vt:lpstr>
      <vt:lpstr>Презентація PowerPoint</vt:lpstr>
      <vt:lpstr>Презентація PowerPoint</vt:lpstr>
      <vt:lpstr>Розспівка</vt:lpstr>
      <vt:lpstr>Презентація PowerPoint</vt:lpstr>
      <vt:lpstr>Руханка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Svitlana Bilous</dc:creator>
  <cp:lastModifiedBy>Svitlana Bilous</cp:lastModifiedBy>
  <cp:revision>3</cp:revision>
  <dcterms:created xsi:type="dcterms:W3CDTF">2025-04-03T09:55:04Z</dcterms:created>
  <dcterms:modified xsi:type="dcterms:W3CDTF">2025-04-03T12:13:59Z</dcterms:modified>
</cp:coreProperties>
</file>